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0582C-C355-4FB4-B190-9412D30E9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9A7A0-3815-41AE-8F01-4FA7E8F5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17433-DB76-4E27-9D69-67222F74D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D007D-ECB5-482B-AC89-74262C682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92EA3-BA5F-4090-801D-49C0F9170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5D5FB-0C15-4A44-95EC-CB66B0151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5303E-5A31-4B6C-A80C-8BD3E359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8B84C-8138-4614-B656-A61E7E69C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933CA-4344-4EBE-B26C-6522BAD41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74E3B-FB7C-4BD3-9BC2-F93079E01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B3AC9-7E90-49F6-BCBE-7AC950C6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3142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重症肺炎护理课件PPT\n## 1.重症肺炎的定义与概述\n### 1.1重症肺炎的定义及分类\n### 1.2重症肺炎的发病原因及危险因素\n### 1.3重症肺炎的临床表现及诊断\n## 2.重症肺炎的护理评估与监测\n### 2.1重症肺炎的护理评估内容与方法\n### 2.2重症肺炎的监测指标及意义\n### 2.3重症肺炎的护理诊断与目标\n## 3.重症肺炎的护理措施\n### 3.1重症肺炎的呼吸道管理\n### 3.2重症肺炎的药物治疗与护理\n### 3.3重症肺炎的营养支持与护理\n## 4.重症肺炎的心理护理与康复\n### 4.1重症肺炎患者的心理特点与需求\n### 4.2重症肺炎的心理护理策略与方法\n### 4.3重症肺炎的康复锻炼与指导\n## 5.重症肺炎的护理安全与感染控制\n### 5.1重症肺炎的护理安全措施与风险预防\n### 5.2重症肺炎的感染控制原则与方法\n### 5.3重症肺炎的护理差错防范与处理\n## 6.重症肺炎的护理团队与协作\n### 6.1重症肺炎的护理团队组成与职责\n### 6.2重症肺炎的护理团队协作与沟通\n### 6.3重症肺炎的护理质量监控与持续改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重症肺炎护理课件PPT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重症肺炎的定义与概述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重症肺炎的定义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和/或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多器官功能衰竭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病死率高，需要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严密监测和治疗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重症肺炎的分类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：如肺炎链球菌、金黄色葡萄球菌等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：如流感病毒、腺病毒等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：如念珠菌、曲霉菌等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：多种病原体感染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重症肺炎的定义及分类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：如细菌、病毒、真菌等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免疫功能低下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：如老年人、慢性病患者、免疫抑制患者等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：如空气污染、寒冷、潮湿等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：老年人、儿童及新生儿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：慢性阻塞性肺病、糖尿病、心血管疾病等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：免疫功能低下或免疫抑制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治疗不及时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：延误诊断和治疗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重症肺炎的发病原因及危险因素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重症肺炎的临床表现及诊断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：高热或持续低热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：剧烈咳嗽，咳痰或无痰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：呼吸急促、气促、呼吸衰竭等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：乏力、食欲减退、头痛等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：根据病史和临床表现进行初步诊断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：血常规、痰培养、影像学检查等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：痰液、血液、肺泡灌洗液等检测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重症肺炎的护理评估与监测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重症肺炎的护理评估内容与方法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：体温、脉搏、呼吸、血压等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：咳嗽、咳痰、呼吸困难等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：乏力、食欲、头痛等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：焦虑、抑郁、心理需求等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：密切观察患者的症状和体征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：了解患者的病史和症状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：进行相关的实验室和影像学检查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监测指标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：氧饱和度、呼吸频率、肺功能等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：心率、血压、心电图等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：尿量、血肌酐、尿素氮等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：转氨酶、胆红素、白蛋白等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监测意义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：根据监测指标调整治疗方案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：判断病情是否稳定或恶化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预测预后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：预测患者的生存率和康复情况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重症肺炎的监测指标及意义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重症肺炎的护理诊断与目标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低效性呼吸形态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：呼吸困难、呼吸急促等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清理呼吸道无效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：咳痰困难、痰液粘稠等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营养失调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：摄入不足、消耗增加等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：对疾病和治疗的担忧、恐惧等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改善呼吸功能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：提高氧饱和度、降低呼吸频率等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有效清理呼吸道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：协助咳痰、保持呼吸道通畅等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：保证营养摄入、促进机体恢复等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心理安慰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：减轻焦虑、提高心理适应能力等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重症肺炎的护理措施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协助排痰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：定时翻身、拍背、鼓励咳痰等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湿化气道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：使用加湿器、雾化吸入等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吸氧治疗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：根据氧饱和度调整吸氧浓度和时间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减少呼吸道刺激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避免烟雾刺激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：戒烟、避免接触二手烟等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减少过敏原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：避免接触花粉、尘螨等过敏原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：定期开窗通风、使用空气净化器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重症肺炎的呼吸道管理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重症肺炎的药物治疗与护理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：根据病原体选择合适的抗生素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抗病毒药物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：如流感病毒、腺病毒等感染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抗真菌药物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：如念珠菌、曲霉菌等感染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：按时给药、观察药物反应等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静脉通路护理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：保持静脉通畅、防止血栓形成等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：如肝肾功能的监测、消化道反应等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重症肺炎的营养支持与护理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保证热量摄入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：根据患者需求调整饮食计划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保证蛋白质摄入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：选择优质蛋白质食物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补充维生素和矿物质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：多吃蔬菜、水果、坚果等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：协助进食、避免误吸等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：定期评估患者的营养状况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：鼓励患者保持积极的心态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https://d.book118.com/398123142005006036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重症肺炎护理课件PPT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2024-09-15T02:32:48.738</cp:lastPrinted>
  <dcterms:created xsi:type="dcterms:W3CDTF">2024-09-14T18:32:48Z</dcterms:created>
  <dcterms:modified xsi:type="dcterms:W3CDTF">2024-09-14T18:32:50Z</dcterms:modified>
</cp:coreProperties>
</file>