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17ABB-EB5F-4E2C-85F7-0683B532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79A1-6395-4CEE-9B6C-A31398AF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14757-621E-424C-A14E-1DD41DD6D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E9FB3-11D6-4014-9969-8B9CDEE2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E77FD-4BFE-4DBB-AE23-74005B6B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FF165-AE32-4484-B71A-3CFE285D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ACD98-A4FD-44D3-897B-04BE1C95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5752D-D8C2-475E-BAE5-8E5C50C8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15BE7-3185-4073-8EAE-77A08B43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BD481-EB80-478A-BF6D-6FB43622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F06FD-BC69-4A41-B4D1-FF852B2F6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4127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PPT课件查房总结语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PPT课件查房的内容和重点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PPT课件查房的技巧和方法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PPT课件查房的实践和效果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PPT课件查房的改进和提升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PPT课件查房的总结和展望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提高诊疗质量和效率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PPT课件查房可以帮助医生更好地了解患者的病情和诊疗方案，提高诊疗的准确性和效率。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加强团队协作和交流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PPT课件查房可以促进医生之间的交流和合作，增强团队协作能力。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提升医生的专业知识和技能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通过PPT课件查房，医生可以学习到最新的医学知识和技术，提升自己的专业水平。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36" b="167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通过PPT课件查房，医生可以更加全面地了解患者的病情和诊疗方案，为患者提供更加精准的治疗方案，保障患者的权益。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提高医疗水平和服务质量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PPT课件查房可以促进医生的专业成长和服务质量的提升，为患者提供更加优质的医疗服务。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推动医疗行业的发展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PPT课件查房可以促进医学知识和技术的传播和发展，推动医疗行业的技术进步和创新。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PPT课件查房的内容和重点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病史回顾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查体结果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包括姓名、年龄、性别、病情等。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简要介绍患者的既往病史、家族病史等。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概述患者的生命体征、体格检查等结果。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简要介绍相关的实验室检查、影像学检查等结果。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21" b="143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对患者的病情进行诊断，并列出可能的鉴别诊断。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详细介绍治疗方案，包括药物治疗、手术治疗、康复治疗等。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提醒医护人员在治疗过程中需要注意的事项，以及预防并发症的措施。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根据患者的病情和治疗方案，对患者的预后进行评估，并提出相应的建议。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诊断及鉴别诊断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PPT课件查房的技巧和方法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477" b="34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选择重点、精华内容，避免冗余和无关信息。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使用清晰、简洁的图表、图片和颜色，确保视觉效果良好。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合理安排内容布局，保持页面整洁，避免拥挤或空旷。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布局排版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适当使用动画效果，突出重点，提高观众注意力。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https://d.book118.com/398124127055006040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2024-09-18T20:57:25.115</cp:lastPrinted>
  <dcterms:created xsi:type="dcterms:W3CDTF">2024-09-18T12:57:25Z</dcterms:created>
  <dcterms:modified xsi:type="dcterms:W3CDTF">2024-09-18T12:57:27Z</dcterms:modified>
</cp:coreProperties>
</file>