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58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56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A0CB3-20AB-4D2F-BF08-750667E73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90A8A-35CD-4327-8C73-DD30DB0CB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80066-92BE-4867-AB6C-D1ECEE9AF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85A12B-91F6-49B0-BCD3-116F32A55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EA34C5-36E0-4967-968D-2F56E4166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93B30B-026D-44A5-9857-B8A05A59C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D376E8-2140-46C2-9468-B562D8284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C100A-9BDE-4C32-A0F4-F7DE49B01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8D439A-DC8E-422A-AB29-E1A2706AB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2B3F6-1637-4B56-AAD9-647441EBC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83C20-E28A-45D3-AFEB-E617E7BAC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1578" r:id="rId2"/>
    <p:sldLayoutId id="2147501579" r:id="rId3"/>
    <p:sldLayoutId id="2147501580" r:id="rId4"/>
    <p:sldLayoutId id="2147501581" r:id="rId5"/>
    <p:sldLayoutId id="2147501582" r:id="rId6"/>
    <p:sldLayoutId id="2147501583" r:id="rId7"/>
    <p:sldLayoutId id="2147501584" r:id="rId8"/>
    <p:sldLayoutId id="2147501585" r:id="rId9"/>
    <p:sldLayoutId id="2147501586" r:id="rId10"/>
    <p:sldLayoutId id="214750158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17" Type="http://schemas.openxmlformats.org/officeDocument/2006/relationships/tags" Target="../tags/tag159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18" Type="http://schemas.openxmlformats.org/officeDocument/2006/relationships/tags" Target="../tags/tag232.xml" /><Relationship Id="rId19" Type="http://schemas.openxmlformats.org/officeDocument/2006/relationships/tags" Target="../tags/tag233.xml" /><Relationship Id="rId2" Type="http://schemas.openxmlformats.org/officeDocument/2006/relationships/tags" Target="../tags/tag216.xml" /><Relationship Id="rId20" Type="http://schemas.openxmlformats.org/officeDocument/2006/relationships/tags" Target="../tags/tag234.xml" /><Relationship Id="rId21" Type="http://schemas.openxmlformats.org/officeDocument/2006/relationships/tags" Target="../tags/tag235.xml" /><Relationship Id="rId22" Type="http://schemas.openxmlformats.org/officeDocument/2006/relationships/tags" Target="../tags/tag236.xml" /><Relationship Id="rId23" Type="http://schemas.openxmlformats.org/officeDocument/2006/relationships/tags" Target="../tags/tag237.xml" /><Relationship Id="rId24" Type="http://schemas.openxmlformats.org/officeDocument/2006/relationships/tags" Target="../tags/tag238.xml" /><Relationship Id="rId25" Type="http://schemas.openxmlformats.org/officeDocument/2006/relationships/tags" Target="../tags/tag239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14" Type="http://schemas.openxmlformats.org/officeDocument/2006/relationships/tags" Target="../tags/tag252.xml" /><Relationship Id="rId15" Type="http://schemas.openxmlformats.org/officeDocument/2006/relationships/tags" Target="../tags/tag253.xml" /><Relationship Id="rId16" Type="http://schemas.openxmlformats.org/officeDocument/2006/relationships/tags" Target="../tags/tag254.xml" /><Relationship Id="rId17" Type="http://schemas.openxmlformats.org/officeDocument/2006/relationships/tags" Target="../tags/tag255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25034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2023年东莞销售年度总结及下一年计划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2023年东莞销售总结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下一年计划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市场趋势与挑战应对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产品与服务优化建议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营销策略与渠道拓展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2023年东莞销售总结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销售业绩回顾</a:t>
            </a:r>
            <a:endParaRPr lang="zh-CN" altLang="en-US"/>
          </a:p>
        </p:txBody>
      </p:sp>
      <p:sp>
        <p:nvSpPr>
          <p:cNvPr id="104897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2023年销售额：具体数字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同比增长率：具体数字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主要销售产品：具体产品名称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主要销售渠道：线上/线下/其他渠道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客户满意度分析</a:t>
            </a:r>
            <a:endParaRPr lang="zh-CN" altLang="en-US"/>
          </a:p>
        </p:txBody>
      </p:sp>
      <p:sp>
        <p:nvSpPr>
          <p:cNvPr id="104902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客户满意度调查：通过问卷调查、电话回访等方式收集客户满意度信息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客户满意度评价：根据调查结果，对客户满意度进行评价，包括满意、一般、不满意等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客户满意度影响因素：分析影响客户满意度的因素，如产品质量、服务态度、价格等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客户满意度改进措施：根据客户满意度评价结果，制定相应的改进措施，提高客户满意度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市场竞争情况分析</a:t>
            </a:r>
            <a:endParaRPr lang="zh-CN" altLang="en-US"/>
          </a:p>
        </p:txBody>
      </p:sp>
      <p:sp>
        <p:nvSpPr>
          <p:cNvPr id="104907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市场竞争激烈，品牌众多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7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消费者需求多样化，对产品质量和服务要求高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线上销售增长迅速，对线下销售造成冲击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市场竞争中，价格战、促销战等手段频繁使用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销售团队建设与培训</a:t>
            </a:r>
            <a:endParaRPr lang="zh-CN" altLang="en-US"/>
          </a:p>
        </p:txBody>
      </p:sp>
      <p:sp>
        <p:nvSpPr>
          <p:cNvPr id="104912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培训方式：线上培训、线下培训、实战演练等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团队建设：建立高效、团结的销售团队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培训内容：销售技巧、产品知识、客户服务等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培训效果：提高销售团队的专业素质和销售业绩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9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下一年计划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销售目标设定</a:t>
            </a:r>
            <a:endParaRPr lang="zh-CN" altLang="en-US"/>
          </a:p>
        </p:txBody>
      </p:sp>
      <p:sp>
        <p:nvSpPr>
          <p:cNvPr id="104925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销售策略：制定针对性的销售策略，如增加线上销售渠道、提高客户满意度等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销售目标：设定2024年销售目标为1000万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销售团队：加强销售团队建设，提高销售技能和团队协作能力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销售预算：制定合理的销售预算，确保销售目标的实现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市场拓展策略</a:t>
            </a:r>
            <a:endParaRPr lang="zh-CN" altLang="en-US"/>
          </a:p>
        </p:txBody>
      </p:sp>
      <p:sp>
        <p:nvSpPr>
          <p:cNvPr id="104930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促销活动：制定有吸引力的促销活动，吸引潜在客户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目标市场：明确目标客户群体，进行精准营销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营销渠道：拓展线上、线下营销渠道，提高品牌曝光度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客户服务：提高客户服务质量，增强客户忠诚度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客户关系管理计划</a:t>
            </a:r>
            <a:endParaRPr lang="zh-CN" altLang="en-US"/>
          </a:p>
        </p:txBody>
      </p:sp>
      <p:sp>
        <p:nvSpPr>
          <p:cNvPr id="10493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建立客户数据库：收集客户信息，进行分类管理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客户满意度调查：收集客户反馈，改进服务质量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客户忠诚度计划：提供优惠活动，提高客户忠诚度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定期回访：了解客户需求，提供个性化服务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销售团队培训与发展计划</a:t>
            </a:r>
            <a:endParaRPr lang="zh-CN" altLang="en-US"/>
          </a:p>
        </p:txBody>
      </p:sp>
      <p:sp>
        <p:nvSpPr>
          <p:cNvPr id="1049448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培训目标：提升销售团队专业技能和综合素质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培训内容：产品知识、销售技巧、客户服务等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培训方式：线上培训、线下培训、实践操作等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培训时间：根据销售团队实际情况制定培训计划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培训效果评估：通过考核、反馈等方式评估培训效果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培训激励：设立奖励机制，鼓励销售团队积极参与培训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9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市场趋势与挑战应对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行业发展趋势预测</a:t>
            </a:r>
            <a:endParaRPr lang="zh-CN" altLang="en-US"/>
          </a:p>
        </p:txBody>
      </p:sp>
      <p:sp>
        <p:nvSpPr>
          <p:cNvPr id="1049558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0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2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4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数字化趋势：线上销售、电商渠道等数字化销售方式将更加普及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8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0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2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健康趋势：健康、养生、保健等产品将更加受到消费者欢迎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6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8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0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智能化趋势：智能产品、智能家居等智能化产品将更加受到消费者青睐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4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6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8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定制化趋势：个性化、定制化的产品将更加受到消费者喜爱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2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4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6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环保趋势：环保、绿色、可持续的产品将更加受到消费者关注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跨界合作趋势：不同行业之间的跨界合作将更加频繁，共同开拓市场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3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竞争对手分析</a:t>
            </a:r>
            <a:endParaRPr lang="zh-CN" altLang="en-US"/>
          </a:p>
        </p:txBody>
      </p:sp>
      <p:sp>
        <p:nvSpPr>
          <p:cNvPr id="104964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竞争对手策略：分析竞争对手的市场策略和营销手段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竞争对手数量：分析竞争对手的数量和分布情况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竞争对手实力：分析竞争对手的实力和优势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应对策略：针对竞争对手的策略，制定相应的应对措施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https://d.book118.com/398125034101006031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</vt:lpstr>
      <vt:lpstr>Wingdings</vt:lpstr>
      <vt:lpstr>Calibri Light</vt:lpstr>
      <vt:lpstr>微软雅黑</vt:lpstr>
      <vt:lpstr>宋体</vt:lpstr>
      <vt:lpstr>Office Theme</vt:lpstr>
      <vt:lpstr>2023年东莞销售年度总结及下一年计划</vt:lpstr>
      <vt:lpstr>目录</vt:lpstr>
      <vt:lpstr>单击添加章节标题</vt:lpstr>
      <vt:lpstr>2023年东莞销售总结</vt:lpstr>
      <vt:lpstr>销售业绩回顾</vt:lpstr>
      <vt:lpstr>客户满意度分析</vt:lpstr>
      <vt:lpstr>市场竞争情况分析</vt:lpstr>
      <vt:lpstr>销售团队建设与培训</vt:lpstr>
      <vt:lpstr>下一年计划</vt:lpstr>
      <vt:lpstr>销售目标设定</vt:lpstr>
      <vt:lpstr>市场拓展策略</vt:lpstr>
      <vt:lpstr>客户关系管理计划</vt:lpstr>
      <vt:lpstr>销售团队培训与发展计划</vt:lpstr>
      <vt:lpstr>市场趋势与挑战应对</vt:lpstr>
      <vt:lpstr>行业发展趋势预测</vt:lpstr>
      <vt:lpstr>竞争对手分析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2024-09-08T15:19:22.149</cp:lastPrinted>
  <dcterms:created xsi:type="dcterms:W3CDTF">2024-09-08T07:19:22Z</dcterms:created>
  <dcterms:modified xsi:type="dcterms:W3CDTF">2024-09-08T07:19:25Z</dcterms:modified>
</cp:coreProperties>
</file>