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CE08C7-EB76-49D6-B95A-0EECDE40F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070D5F-B7EC-47CE-9D6F-816DF4FB31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D04E65-FE16-4CB3-B115-B6BF7599D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0F81CC-F52B-4C0B-9EA4-691AC2E0E8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3CEFF9-0156-4CC8-9AEA-A418E86E03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831B27-45FE-4BA9-8F5E-ED233B7842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FA5366-64D2-4514-A1BA-69C92DD085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66948C-8F66-4FFF-9A0A-1E2062B502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305E1C-051F-46FF-9B28-BBD512E658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090B30-3E67-4A1B-AC11-9A8B7908EA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9D8F9E-54E7-44D4-B244-464F814ACC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12504702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轮胎市场调研报告</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汇报人：XXX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市场概述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市场竞争格局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产品与技术趋势</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市场趋势与预测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轮胎市场规模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全球轮胎市场规模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根据市场研究报告，全球轮胎市场规模在不断扩大，2022年达到约2000亿美元，预计未来几年将继续保持增长态势。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中国轮胎市场规模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中国作为全球最大的轮胎生产国和消费国，市场规模持续扩大，2022年达到约600亿元人民币。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根据市场研究报告，全球轮胎市场增长率在逐年上升，主要受益于汽车保有量的增加和轮胎替换市场的扩大。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中国轮胎市场增长率在近年来保持稳定增长，预计未来几年将继续保持增长态势。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轮胎市场增长率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中国轮胎市场增长率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全球轮胎市场增长率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全球轮胎市场结构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全球轮胎市场主要由汽车轮胎、摩托车轮胎、工程机械轮胎和农业机械轮胎等构成，其中汽车轮胎占据主导地位。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中国轮胎市场结构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中国轮胎市场结构与全球类似，汽车轮胎占据主导地位，但不同地区和不同类型轮胎的市场份额存在差异。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轮胎市场结构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市场竞争格局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作为全球轮胎市场的领导者，米其林在技术和品牌方面具有显著优势，产品线覆盖广泛。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米其林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普利司通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马牌轮胎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普利司通在轮胎市场上拥有强大的市场份额，以其卓越的品质和性能获得了消费者的认可。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德国马牌轮胎以其卓越的操控性能和安全性能在市场上占有一席之地，尤其在高端市场表现突出。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普利司通</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约25%的市场份额，紧随其后，表现稳定。</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马牌轮胎</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约15%的市场份额，在高端市场表现优秀。</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米其林</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约30%的市场份额，占据了较大的市场份额，表现强劲。</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米其林</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通过技术创新和品牌营销，不断提升产品性能和品牌形象，巩固市场地位。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普利司通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注重品质控制和产品线拓展，以满足不同消费者的需求，增强市场竞争力。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马牌轮胎</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聚焦高端市场，通过与汽车厂商的合作和参与赛车运动等方式提升品牌形象和技术实力。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产品与技术趋势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https://d.book118.com/398125047024006031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2024-09-07T23:16:04.106</cp:lastPrinted>
  <dcterms:created xsi:type="dcterms:W3CDTF">2024-09-07T15:16:04Z</dcterms:created>
  <dcterms:modified xsi:type="dcterms:W3CDTF">2024-09-07T15:16:06Z</dcterms:modified>
</cp:coreProperties>
</file>