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5A257F-5C65-4B1E-896E-ED9E8987B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F0DCF3-6977-4C50-9032-CF36D3E27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D688D9-AB07-4AF9-ABBB-42979B021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011EE4-0973-46C2-8B54-1515BC7D1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B4ED8C-4A7E-4B86-AD22-2E7FE5440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749016-9623-4FCF-904B-CD3635D68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C09976-C74A-4CF7-9C7D-D441C2233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2D0865-F2A6-436B-8DB6-621B96B17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67434A-622B-434F-8208-A8F773CC6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0AD02C-A0AC-4558-AF87-5CDE8262B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F9E9F0-4820-4F8F-B1DD-B8D2541AE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125077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4037" y="4535260"/>
            <a:ext cx="1743359" cy="434059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221696" y="4542712"/>
            <a:ext cx="2000309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构建和谐护理关系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护士沟通与协商技巧概述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有效沟通技巧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协商技巧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构建和谐护理关系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案例分析与实践演练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护士沟通与协商技巧概述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护士沟通与协商技巧是指护士在工作中运用语言、非语言和倾听等技巧，与患者、家属以及其他医务人员进行有效沟通，以达到建立良好关系、解决矛盾和促进合作的目的。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良好的沟通与协商技巧是构建和谐护理关系的基础，有助于提高患者满意度、减少医疗纠纷、提升护理质量。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护士沟通与协商技巧的定义与重要性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441" r="334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772" r="3477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缺乏沟通技巧、表达不清、倾听不足、情绪控制不当等。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患者需求多样化、家属情绪激动、医护之间意见分歧等。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护士沟通与协商技巧的常见问题与挑战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提高护士的沟通与协商能力，培养其良好的人际交往能力，使其能够更好地满足患者和家属的需求，建立和谐的医护关系。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沟通理论学习、语言和非语言沟通技巧训练、倾听技巧培养、情绪管理、冲突解决策略等。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护士沟通与协商技巧的培训目标与内容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有效沟通技巧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81" r="328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4027" b="1402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907" r="1790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3052" r="1305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倾听技巧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在沟通时，要全神贯注地倾听对方说话，避免分心或打断对方。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努力理解对方的真实意图和情感，不要仅仅关注表面信息。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在倾听过程中，适时给予回应，让对方知道你在关注他们。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如果有疑问或不确定，可以适当地提问或澄清，以更好地理解对方的观点。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保持专注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理解意图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回应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澄清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在表达自己的观点时，尽量使用简单明了的语言，避免使用复杂的词汇或长句。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清晰简洁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提供具体的实例来支持自己的观点，这有助于让对方更好地理解。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具体实例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在表达时，注意控制自己的情绪，避免因情绪波动而影响沟通效果。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情感管理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根据对方的反应和需求，灵活调整自己的表达方式。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适应对方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6" r="16626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观察对方的表情、肢体动作以及语调的变化，这些都能提供额外的沟通信息。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注意非语言信号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注意环境变化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注意细节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观察周围环境的变化，这有助于了解对方的背景和情境。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观察对方的细节变化，如穿着、饰品等，这可能反映出对方的心理状态和个性特点。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将观察到的信息综合起来分析，以更全面地了解对方的情况。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通过肢体语言来表达自己的情感和态度，如微笑、拥抱等。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肢体语言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通过眼神交流来表达关注和认同，这有助于增强沟通效果。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眼神交流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通过面部表情来表达情感和态度，如生气、开心等。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面部表情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通过声音的抑扬顿挫、快慢等来表达情感和态度。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声音调调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非语言沟通技巧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https://d.book118.com/398125077012006044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2024-09-23T22:28:09.631</cp:lastPrinted>
  <dcterms:created xsi:type="dcterms:W3CDTF">2024-09-23T14:28:09Z</dcterms:created>
  <dcterms:modified xsi:type="dcterms:W3CDTF">2024-09-23T14:28:11Z</dcterms:modified>
</cp:coreProperties>
</file>