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EAF69-225F-4F46-A7CC-B937C92F5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1D0FF-9BB8-4463-8E9A-BC71F1E2A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C6407-A014-4802-8472-02709225B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012E5-2501-4F8D-962A-52FADB137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7D2AB-AC6A-4C70-8D94-031797BBB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881709-FEFD-4F8D-8C8C-1F15C68FA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EA9934-5CFB-4C67-9B3D-74815132E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37010-EEB8-4C8C-8328-A5314EA83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092D4-131F-484C-9FD3-D64DE6594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A5FF9-5070-4D4A-A1F7-8796D1094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921F8-F21E-43B8-BD25-A31C38936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602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制作手工艺品与饰品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手工艺品与饰品概述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原材料选择与准备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设计理念与创意实现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制作工艺与技巧分享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装饰搭配与佩戴建议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营销推广与品牌建设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手工艺品与饰品概述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手工艺品定义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利用传统手工艺技能制作的艺术品或日常用品，具有独特性和手工制作的痕迹。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饰品定义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用于装饰个人或物品的配饰，增加美感和个性化。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根据材质、制作工艺、功能等不同标准，手工艺品和饰品可分为多个类别，如陶瓷、刺绣、珠宝等。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手工艺品和饰品的历史悠久，随着人类文明的发展而不断演变。从最初的实用器皿到后来的艺术品，手工艺品的制作技艺和审美价值不断提升。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如今，手工艺品和饰品行业蓬勃发展，世界各地的手工艺品和饰品各具特色。随着消费者对个性化和独特性的追求，手工艺品和饰品市场不断扩大。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消费者对具有独特性和手工制作痕迹的产品有很高的需求。此外，随着环保意识的提高，越来越多的人开始关注手工艺品的环保属性。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随着科技的发展和消费者需求的变化，手工艺品和饰品行业将继续创新和发展。未来，该行业将更加注重个性化定制、环保材料和跨界合作等方面的发展。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原材料选择与准备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包括木材、石材、贝壳、羽毛等，具有独特的质感和自然美感。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天然材料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如塑料、树脂、玻璃纸等，具有多样化的颜色和形态，易于加工。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人工合成材料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如铜、铁、铝等，可用于制作饰品的骨架或装饰部分，增加饰品的强度和质感。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如棉线、麻线、丝带等，可用于编织或缝制各类手工艺品和饰品。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纺织材料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6406" r="1640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常见原材料介绍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可通过工艺品店、网店、批发市场等途径购买所需原材料。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采购渠道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保持干燥、通风的储存环境，避免原材料受潮、发霉或变形。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将不同种类的原材料分类存放，方便取用和管理。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原材料采购与储存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上色与装饰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使用颜料、油漆等工具对原材料进行上色或添加装饰元素，增加手工艺品的观赏性和艺术性。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对原材料进行清洗，去除表面的污垢和杂质。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切割与打磨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根据设计需求对原材料进行切割、打磨，使其符合制作要求。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原材料预处理及加工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设计理念与创意实现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从自然、文化、艺术、科技等多个领域汲取灵感，如动植物形态、民族图案、现代艺术流派、科技创新等。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灵感来源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将灵感转化为具体的设计元素和创意构思，通过头脑风暴、手绘草图等方式进行初步的探索和表达。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设计灵感来源及创意构思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手绘设计图及计算机辅助设计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手绘设计图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运用铅笔、马克笔、水彩等绘画工具，将创意构思转化为手绘设计图，呈现出手工艺品的初步效果。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计算机辅助设计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利用专业设计软件（如Adobe Illustrator、CorelDRAW等）进行精确的绘图和编辑，使设计图更加完善、准确。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https://d.book118.com/398126023015006032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2024-09-09T09:20:05.057</cp:lastPrinted>
  <dcterms:created xsi:type="dcterms:W3CDTF">2024-09-09T01:20:05Z</dcterms:created>
  <dcterms:modified xsi:type="dcterms:W3CDTF">2024-09-09T01:20:07Z</dcterms:modified>
</cp:coreProperties>
</file>