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F3988-1E98-4F2D-9178-8EC62B3F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6393-3F85-415B-9DBA-8C767DE0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C7185-7E6A-49B1-924B-25693080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D92ED-4A69-43D3-84E9-056A6726B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9417C-A765-4934-9E98-0037E43B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0824B-4954-43D6-AC19-649714DD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CE6C5-C1B6-4CDB-B95E-2F0D9068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B5F8-3DED-41DF-8E32-C8724201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D3B10-ED55-44EE-8515-136DED569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A32F7-1F16-4FEB-82A9-EC4048886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12885-30E7-4751-8C05-2D65FDFD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611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二十四节气歌课件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二十四节气的起源与含义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节气与物候的关系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节气与农业的关系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节气与生活的联系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节气的文化意义与传承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节气的现代应用与展望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二十四节气的起源与含义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二十四节气最早起源于黄河流域，是古代农耕文明的产物，用来指导农业生产活动。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随着历法的制定和改进，二十四节气逐渐被确定下来，成为反映气候变化和指导农事活动的标准。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历法制定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二十四节气是中国传统文化的重要组成部分，传承至今已有数千年历史，对中华文明的延续和发展起到了重要作用。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反映气候变化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二十四节气准确地反映了季节、气候和物候的变化，如春分、秋分表示昼夜平分，冬至、夏至表示一年中最冷和最热的时候。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指导农业生产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二十四节气是古代农耕文明的产物，根据节气安排农事活动，如春耕、夏种、秋收、冬藏，对农业生产具有重要的指导意义。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民俗文化的载体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二十四节气不仅指导农业生产，还与民俗文化紧密相连，如清明节扫墓、冬至节吃饺子等，是民俗文化的重要载体。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节气与物候的关系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春分是春季的节气，标志着昼夜平分，气温逐渐升高。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春分一般在每年的3月20日左右，此时太阳直射赤道，昼夜时间相等。随着气温的升高，万物复苏，草木开始生长，是春季农耕的重要时期。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16" r="97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芒种是夏季的节气，标志着夏季作物开始成熟，气温逐渐升高。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芒种一般在每年的6月5日左右，此时气温较高，雨水充沛，夏季作物开始成熟。此时也是夏季作物抢收抢种的关键时期。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芒种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寒露是秋季的节气，标志着气温逐渐降低，秋季作物开始成熟。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寒露一般在每年的10月8日左右，此时气温开始明显下降，秋季作物开始成熟。此时也是秋季作物收获的重要时期。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霜降是秋季的节气，标志着气温骤降，冬季即将来临。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霜降一般在每年的10月23日左右，此时气温骤降，夜间可能出现霜冻现象。此时也是冬季作物准备的重要时期。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霜降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https://d.book118.com/398126113021006024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2024-08-31T01:40:35.900</cp:lastPrinted>
  <dcterms:created xsi:type="dcterms:W3CDTF">2024-08-30T17:40:35Z</dcterms:created>
  <dcterms:modified xsi:type="dcterms:W3CDTF">2024-08-30T17:40:37Z</dcterms:modified>
</cp:coreProperties>
</file>