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2A4EB-3969-40A2-BFFD-CD60A89AE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A1BE3-4D2A-4A23-B9A3-CBE1D548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6776B-881C-4EB0-8DDF-3C0E10CE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F60B4-8694-49C1-B1CE-51265351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913927-C886-48E1-A114-1D9EF9BF5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7B2A6-0BF0-4FBD-8D48-68D6C36C4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A92083-0E73-4CBC-B258-FCA03FFE3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268D0-BFCD-45C1-8DC3-82E49317B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099BA-E097-423B-96E5-9855A141B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4614F-BA1E-458F-AB3B-D434A985C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D5093-5E90-49C4-9C9A-71A1C6FD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701101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创伤后应激治疗在创伤后应激障碍患者中的有效性研究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创伤后应激治疗是帮助患者缓解和消除症状，恢复社会功能的重要手段。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研究创伤后应激治疗在PTSD患者中的有效性，对于提高治疗效果、改善患者预后具有重要意义。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4073" r="1407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3825" r="238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983" b="598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创伤后应激障碍（PTSD）是一种常见的心理障碍，对患者的生活质量和心理健康造成严重影响。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PTSD是指在经历创伤性事件后，个体出现持续的、与事件相关的噩梦、闪回、情感麻木、易怒、失眠等症状。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PTSD的发病机制复杂，涉及生物、心理、社会等多个方面。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PTSD的诊断标准包括症状标准、病程标准、严重程度标准和排除标准。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创伤后应激障碍概述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探讨创伤后应激治疗在PTSD患者中的有效性，为临床治疗提供科学依据。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不同的创伤后应激治疗方法在PTSD患者中的疗效如何？哪些因素会影响治疗效果？如何优化治疗方案以提高疗效？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文献综述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早期干预阶段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20世纪70年代以前，主要关注伤口处理和身体康复，心理治疗尚未得到重视。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心理治疗兴起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70年代末至80年代，随着心理学的发展，心理治疗逐渐成为创伤后应激治疗的重要手段。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综合治疗阶段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90年代至今，以心理治疗为主，结合药物治疗、物理治疗等多种手段，形成综合治疗方案。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创伤后应激治疗的发展历程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国外研究较为成熟，形成了多种心理治疗方案，如认知行为疗法、眼动脱敏与再加工等。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随着神经科学、影像学等技术的发展，未来研究将更加注重创伤后应激障碍的生理机制和治疗方法的创新。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国内研究起步较晚，但近年来发展迅速，已有多项研究证实了心理治疗在创伤后应激障碍患者中的有效性。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已有研究的不足与启示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研究方法不统一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已有研究在研究方法、研究对象、评估指标等方面存在差异，导致结果难以比较和整合。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长期疗效不明确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多数研究关注短期疗效，对长期疗效的评估不足，无法确定治疗的持久性。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个体差异未充分考虑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不同患者在创伤类型、严重程度、个人经历等方面存在差异，需要制定个性化的治疗方案。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未来研究应关注统一研究方法、加强长期疗效评估、充分考虑个体差异等方面，以提高创伤后应激治疗的有效性和针对性。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417" r="2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排除患有其他严重精神疾病、物质依赖等可能影响研究结果的共病情况。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创伤后应激障碍（PTSD）患者，年龄、性别、创伤类型等多样化。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采用随机抽样、方便抽样或系统抽样等方法，确保样本的代表性和广泛性。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研究对象与样本选择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采用随机对照试验、队列研究或病例对照研究等设计类型。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对PTSD患者进行创伤后应激治疗，如认知行为疗法、眼动脱敏与再加工等。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对照组设置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设立未接受治疗或接受常规治疗的对照组，以比较治疗效果。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详细记录治疗过程、患者反应和变化情况，确保数据的真实性和完整性。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研究设计与实施过程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https://d.book118.com/398127011012006042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2024-09-21T01:22:32.018</cp:lastPrinted>
  <dcterms:created xsi:type="dcterms:W3CDTF">2024-09-20T17:22:32Z</dcterms:created>
  <dcterms:modified xsi:type="dcterms:W3CDTF">2024-09-20T17:22:34Z</dcterms:modified>
</cp:coreProperties>
</file>