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4CC329-5BA9-46DD-884B-7D6788881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D74169-C80C-494E-A44B-8EBB2C77ED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751227-48CC-41D8-B94A-B90EC81D7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F2D830-76BF-401D-82AE-584E96E00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DB670E-A099-4837-9437-C1840AEC0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B6E9C2-AC8C-4317-B46D-8F461F52FD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5E321E-1FA2-4E8C-9AEF-ACDF806C2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7B6B8B-F4E6-4DAD-9075-C2416212C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80861D-2202-4D97-88E2-F938396C3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03FBDE-C72D-400F-89C9-84A273E14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A3D1D0-93F5-4C1B-AA75-BF6E583F8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12704311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利用信息化技术进行探究学习环境设计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信息化技术背景及意义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信息化技术在探究学习环境中的应用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基于信息化技术的探究学习环境设计策略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信息化技术支持下探究学习环境设计实践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信息化技术对探究学习环境设计的挑战与机遇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信息化技术背景及意义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计算机技术的飞速发展，为信息化提供了强大的计算和存储能力。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互联网、物联网等技术的普及，使得信息传输和共享变得更为便捷。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机器学习、深度学习等技术的兴起，为信息处理和应用提供了更智能的方式。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信息化技术发展概述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通过网络技术，实现远程教学和在线学习，打破地域限制。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在线教育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083" r="12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个性化学习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协作学习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利用大数据和人工智能技术，分析学生的学习特点和需求，提供个性化的学习资源和路径。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借助社交网络和协作工具，促进学生之间的交流和合作，培养团队协作精神。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教育领域应用现状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创建真实或仿真的学习环境，让学生在情境中进行探究和学习。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583" r="165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750" r="15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情境化学习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提供丰富的交互手段，如虚拟现实、增强现实等，增强学生的参与感和沉浸感。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交互式学习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利用人工智能技术，为学生提供智能化的学习建议、资源推荐和评估反馈。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智能化支持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探究学习环境设计需求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信息化技术在探究学习环境中的应用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多媒体教学资源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利用文本、图像、音频、视频等多媒体元素，创建丰富、生动的学习资源，激发学生的学习兴趣。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交互式学习环境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通过多媒体技术实现人机交互，让学生在与计算机的互动中获取知识，提高学习效果。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虚拟现实与仿真技术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应用虚拟现实和仿真技术，模拟真实场景或实验环境，为学生提供沉浸式的学习体验。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多媒体技术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网络技术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在线学习平台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借助网络技术搭建在线学习平台，实现远程教学和异步学习，方便学生随时随地进行学习。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学习资源共享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网络技术使得学习资源可以跨时空共享，学生可以在网络上获取来自世界各地的优质教育资源。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协作式学习环境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网络技术支持多人在线协作，学生可以在网络上与同学、老师进行实时交流和合作，共同完成学习任务。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利用人工智能和机器学习技术，分析学生的学习习惯和需求，为其推荐个性化的学习资源和学习路径。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042" r="170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个性化学习推荐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通过人工智能技术，为学生提供智能化的学习辅导和答疑服务，提高学生的学习效率和质量。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智能教学辅导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应用人工智能和机器学习技术，对学生的学习效果进行自动评估和反馈，帮助学生及时了解自己的学习进度和水平。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学习效果评估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人工智能与机器学习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基于信息化技术的探究学习环境设计策略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学习者特征分析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利用信息化技术收集和分析学习者的学习风格、兴趣、能力等方面的数据，为个性化学习提供基础。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个性化学习资源推荐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根据学习者的特征和需求，为其推荐适合的学习资源，提高学习效率和兴趣。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学习过程跟踪与反馈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通过信息化技术跟踪学习者的学习过程，及时发现和解决问题，提供个性化的反馈和指导。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个性化学习策略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协作学习任务设计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设计需要多个学习者共同完成的协作学习任务，促进学习者之间的互动和合作。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协作过程监控与评估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通过信息化技术监控学习者的协作过程，评估协作效果，提供必要的指导和帮助。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协作学习环境构建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利用信息化技术创建协作学习环境，支持学习者之间的在线交流、讨论和合作。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协作式学习策略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https://d.book118.com/398127043117006026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2024-09-04T06:07:19.420</cp:lastPrinted>
  <dcterms:created xsi:type="dcterms:W3CDTF">2024-09-03T22:07:19Z</dcterms:created>
  <dcterms:modified xsi:type="dcterms:W3CDTF">2024-09-03T22:07:21Z</dcterms:modified>
</cp:coreProperties>
</file>