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0C25D-0BB7-4C7A-B97A-1094A2483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6987C-B464-4658-A9C4-AF32E86D5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815C0-CC5C-47BC-BAC6-D704E6030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137C6-E791-47A3-97F3-35DE147E3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9606F0-0F32-47C7-9D35-D4AE7DD07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E773E8-EE0D-45A4-9D2F-2D6CE6B21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4E818A-671E-4274-81E8-053EA749E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65C6D-1A54-4B97-9BDB-A8FDB9B7B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4D9F7-652E-448D-84A2-A4DFBCA49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0B0FD-D65D-4A90-8C8C-5A85D19EA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C1A32-7312-4B44-AD46-1D462A1D5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300431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公司介绍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公司市场与竞争地位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公司团队与组织结构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公司文化与价值观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公司业绩与成就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公司创始人及早期发展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介绍公司的创始人、创业初衷以及公司在早期是如何起步和发展的。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行业地位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阐述公司在所处行业中的地位，例如是领导者、挑战者还是追随者。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明确公司所秉持的核心价值观，这些价值观如何影响公司的决策和行为。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重大事件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梳理公司发展历程中的重大事件，如重要的产品发布、战略合作或管理层变动。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标出公司发展过程中的关键里程碑，以及它们如何推动公司的发展。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危机与挑战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介绍公司曾经面临的危机和挑战，以及如何克服这些困难。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提供公司目前的员工数量，包括全职、兼职和临时员工。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员工数量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说明公司的业务覆盖地区或行业领域。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业务覆盖范围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提供公司的营收和利润数据，以展示公司的经济规模和盈利能力。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营收与利润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公司规模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公司产品与服务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详细介绍产品1的功能、特点、优势和使用场景。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产品1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详细介绍产品2的功能、特点、优势和使用场景。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详细介绍产品3的功能、特点、优势和使用场景。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产品3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介绍新产品1的创新点、研发背景和给用户带来的价值。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新产品1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介绍新产品2的创新点、研发背景和给用户带来的价值。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介绍新产品3的创新点、研发背景和给用户带来的价值。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新产品3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创新产品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提供安装、调试、培训和维修等服务，确保客户使用无忧。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提供专业的技术咨询和支持，解决客户在使用过程中遇到的问题。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售前服务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提供专业的售前咨询、产品演示和试用服务。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服务与支持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公司市场与竞争地位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公司专注于特定行业领域，如科技、金融、医疗等，提供专业化的解决方案。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公司致力于满足特定客户群体的需求，如高端消费者、企业客户等。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地域覆盖范围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公司业务覆盖国内外市场，重点拓展发达地区和潜力巨大的新兴市场。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市场占有率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公司在目标市场中占据一定份额，具有一定的竞争优势和影响力。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品牌知名度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公司通过长期的市场推广和品牌建设，树立了良好的口碑和品牌形象。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公司注重研发和技术创新，拥有自主知识产权和核心技术，提高竞争力。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竞争地位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https://d.book118.com/398130043111006024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2024-08-31T23:35:17.098</cp:lastPrinted>
  <dcterms:created xsi:type="dcterms:W3CDTF">2024-08-31T15:35:17Z</dcterms:created>
  <dcterms:modified xsi:type="dcterms:W3CDTF">2024-08-31T15:35:18Z</dcterms:modified>
</cp:coreProperties>
</file>