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CE8ECA-1E41-44A3-8F57-17C344B5C9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807462-013E-4733-97BB-B2A952DCE8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27B613-7451-4032-8EBC-87B6A79FD8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CA8F26-65F1-4142-88E1-621458CC4A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C356B18-63C1-4ACF-96A3-F8F2F3F7FA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BA992CB-AC53-4327-941C-8A69C1F84E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1294BB5-AD26-481B-B00A-03606B87E9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692461-A087-4A1C-A17A-141B2BCF37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B88EA7-B74B-4156-A10D-23E7A4E880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0A369B-7559-4413-A56A-F0DA1FF068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14F252-741B-4A61-8B49-4B5EBC9E27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8130045011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78406" y="3807625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1950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350895" y="3807625"/>
            <a:ext cx="1971010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19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2024-01-17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63747" y="1807375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财政支出——环境保护支出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90367"/>
            <a:ext cx="5811370" cy="425360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环境保护支出概述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环境保护支出的分类与内容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环境保护支出的现状与问题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环境保护支出的政策与措施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环境保护支出的绩效评估与监管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61387" y="2462858"/>
            <a:ext cx="233394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环境保护支出概述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658" r="1865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指政府为保护环境、治理污染、改善生态等方面所发生的支出，是财政支出中的重要组成部分。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包括污染防治、生态保护、资源节约、环境监管等方面的支出。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定义与范围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支出范围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环境保护支出定义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98" b="269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6399" b="639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0899" b="1089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环境保护支出的重要性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保护生态环境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环境保护支出是保护生态环境、维护生态平衡的重要手段，对于促进可持续发展具有重要意义。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促进经济发展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环境保护支出可以推动环保产业的发展，创造更多的就业机会和经济效益，同时也可以减少环境污染对经济发展的负面影响。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提高人民生活质量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环境保护支出可以改善环境质量，提高人民生活质量，促进社会和谐稳定。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随着工业化和城市化的快速发展，环境污染问题日益严重，政府开始重视环境保护支出，并逐步加大投入力度。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环境保护支出的起源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随着环保意识的提高和环保政策的加强，环境保护支出在财政支出中的比重逐年增加，支出结构也不断优化。同时，政府还通过引导社会资本投入、推广环保技术等措施，进一步推动环境保护事业的发展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环境保护支出的发展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环境保护支出的历史与发展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61387" y="2462858"/>
            <a:ext cx="233394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环境保护支出的分类与内容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用于减少大气污染物排放，改善空气质量，如支持工业污染治理、燃煤污染控制等。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9208" b="920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大气污染防治支出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用于保护水资源，减少水体污染，如支持污水处理设施建设、饮用水源保护等。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水污染防治支出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3500" r="13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6583" r="658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用于预防和治理土壤污染，保障农产品安全和人居环境健康，如支持土壤修复工程、重金属污染治理等。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土壤污染防治支出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污染防治支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生态系统保护支出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用于维护生态系统稳定性和生态服务功能，如支持自然保护区建设、生物多样性保护等。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生态修复工程支出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用于恢复受损生态系统的结构和功能，如支持退耕还林、退牧还草、水土保持等生态工程。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生态补偿支出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用于对因生态保护而牺牲发展机会的地区和群体进行经济补偿，如支持生态移民、生态补偿机制建设等。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生态修复支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农村环境基础设施建设支出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用于改善农村人居环境，提高农民生活质量，如支持农村改厕、生活垃圾处理、污水处理等。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环保监管能力建设支出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用于加强环保监管能力，提高环保执法水平，如支持环境监测网络建设、环保执法装备更新等。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城镇环境基础设施建设支出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用于完善城镇环境基础设施，提高城镇环境质量，如支持垃圾处理、污水处理、绿化工程等。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环保基础设施建设支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333" b="33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环保教育与培训支出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用于加强环保教育和培训，提高公众环保意识和技能水平，推动全社会参与环保行动。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环保科研支出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用于支持环保领域的基础研究、应用研究和前沿技术研究，推动环保科技创新和成果转化。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环保技术开发与应用支出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用于支持环保技术的研发、示范和推广，促进环保产业发展和绿色技术进步。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环保科研与技术开发支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61387" y="2462858"/>
            <a:ext cx="233394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环境保护支出的现状与问题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当前环境保护支出的规模与结构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支出规模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近年来，我国环境保护支出规模持续增长，占财政总支出的比例逐年提升，显示出国家对环境保护的重视。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支出结构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环境保护支出主要涉及污染防治、生态保护、环境监管等方面，其中污染防治支出占比最大，其次是生态保护和环境监管支出。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支出结构不合理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当前环境保护支出结构偏重于污染防治，对生态保护和环境监管的投入相对较少，不利于环境质量的全面提升。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区域差异问题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不同地区之间环境保护支出规模和结构存在较大差异，一些欠发达地区环境保护投入不足，环境问题较为突出。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支出效率问题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部分地区和领域存在环境保护支出使用效率不高的问题，资金浪费和挪用现象时有发生。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环境保护支出存在的问题与挑战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https://d.book118.com/398130045011006032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2024-09-09T07:18:01.392</cp:lastPrinted>
  <dcterms:created xsi:type="dcterms:W3CDTF">2024-09-08T23:18:01Z</dcterms:created>
  <dcterms:modified xsi:type="dcterms:W3CDTF">2024-09-08T23:18:03Z</dcterms:modified>
</cp:coreProperties>
</file>