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606C0-7C7B-470D-80A4-BBE19DC1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7304A-ABA3-4AE6-BD74-0CC47195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874E7-4DE5-4BED-B339-EB2B7919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E0ACE-AA70-41DB-A125-5E3D943F1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B69F5-F122-4EE2-8500-CBA904349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6704D-69C8-4346-9DC6-C88734A65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1E730-FA61-4B61-BCEB-43BC54726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D1F5D-ACD8-4D82-BF68-91BCFDFE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65481-52B2-4995-88A2-51F47730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26DF7-6FE6-4D3D-8C96-BFEEDBB0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E3399-8E2F-4570-AEC9-D230C7E8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1060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儿科出科ppt肺炎护理诊断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肺炎护理诊断概述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儿科肺炎护理诊断要点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儿科肺炎护理实践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儿科肺炎护理案例分析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儿科肺炎护理展望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肺炎护理诊断概述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根据病因，肺炎可分为细菌性肺炎、病毒性肺炎、支原体肺炎等。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肺炎是指肺部受到感染或刺激，导致肺组织发炎，影响气体交换和氧气供应。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发热、咳嗽、气促、呼吸困难、肺部啰音等。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肺部听诊可闻及干湿啰音，严重时可出现三凹征（吸气时胸骨上窝、锁骨上窝和肋间隙明显凹陷）。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肺炎的常见症状与体征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了解患儿的发病过程、症状及体征，询问有无过敏史、慢性疾病史等。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收集病史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根据诊断结果，制定针对性的护理计划，包括病情观察、症状缓解、预防并发症等方面的措施。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进行全面的体格检查，特别关注呼吸系统和循环系统的状况。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根据病情需要，进行血常规、胸片、痰培养等实验室和影像学检查，以明确诊断和评估病情。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根据收集的病史、体检和辅助检查结果，综合分析，做出肺炎的诊断，并排除其他可能的疾病。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肺炎的护理诊断流程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儿科肺炎护理诊断要点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获取准确病史和体格检查是诊断肺炎的重要依据。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在询问病史时，应了解患儿的发病时间、症状表现、既往病史以及家庭和环境因素等。体格检查应包括体温、呼吸、心率等生命体征，肺部听诊以及观察患儿的精神状态和外观表现。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患儿的病史与体格检查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实验室和影像学检查有助于确诊肺炎并评估病情严重程度。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实验室检查包括血常规、血生化、炎症指标等，可以了解感染类型和程度。影像学检查如胸部X光或CT可以观察肺部炎症的部位和程度，有助于确诊肺炎。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患儿的实验室检查与影像学检查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6375" r="36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根据患儿的病情评估结果，制定个性化的护理计划。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根据患儿的病史、体格检查、实验室和影像学检查结果，对病情进行评估。根据评估结果，制定个性化的护理计划，包括药物治疗、氧疗、呼吸道管理等措施，同时关注患儿的舒适度和心理支持。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患儿的病情评估与护理计划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儿科肺炎护理实践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https://d.book118.com/398131060112006045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2024-09-26T07:11:37.704</cp:lastPrinted>
  <dcterms:created xsi:type="dcterms:W3CDTF">2024-09-25T23:11:37Z</dcterms:created>
  <dcterms:modified xsi:type="dcterms:W3CDTF">2024-09-25T23:11:39Z</dcterms:modified>
</cp:coreProperties>
</file>