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A2DCF-0D61-4458-A9BB-102E538E7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8AC92-E30D-42B5-B95E-2D44D5228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98A3C-20F0-485E-982B-396D01890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93553-C768-48E4-9477-A7E7BC3B5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332B65-D2D6-4DF1-BE7E-7D87B4E0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BBEF1F-1BA2-4DC2-8A71-16FA8358C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7C7ABF-F1F4-40CD-B3A4-01A5AFA04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3C909-3B8F-4586-912B-2D42A91ED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57DAB-EC86-4F09-B563-7510F76C4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D6ECD-AE48-4BCA-B5D1-890DDF36D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00AE9-A4C4-4DE9-8CD2-4B252FF76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31062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儿科危重患者的护理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危重患者的护理原则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儿科危重患者的护理实践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护理过程中的沟通与协作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护理效果评估与改进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护理过程中需要综合考虑医学、护理、心理和社会等多方面因素，以提供全方位的护理服务。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儿科危重患者护理是医学领域中一项重要而复杂的任务，涉及对病情严重或生命垂危的儿童患者的护理。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随着医疗技术的进步，越来越多的危重患儿得以存活，但同时也面临着更高的护理要求和挑战。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儿科危重患者的护理涉及多个学科领域，需要医护人员具备丰富的专业知识和技能；同时，由于患儿的特殊性，护理过程中需要更多的耐心和关爱。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儿科危重患者的现状与挑战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危重患者的护理原则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维持循环稳定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维持体温正常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保证营养供给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确保患儿呼吸道畅通，及时清理呼吸道分泌物，必要时进行吸氧或机械通气。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注意患儿的保暖和散热，保持正常体温，避免高热或低体温对机体的影响。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监测患儿心率、血压等循环指标，保证循环系统的稳定，及时处理心律失常、休克等症状。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根据患儿病情和营养状况，给予适当的营养支持，如鼻饲、静脉营养等。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关注患儿及家属的心理状态，给予心理支持和疏导，减轻焦虑和恐惧情绪。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评估患儿的疼痛程度，采取适当的疼痛控制措施，如药物治疗、物理治疗等。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加强患儿的监护和护理，预防各种并发症的发生，如肺部感染、静脉血栓等。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7" b="2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严格遵守消毒隔离制度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防止交叉感染，对患儿使用的医疗器械、衣物等进行严格的消毒处理。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严密观察病情变化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对患儿的生命体征、病情状况等进行严密观察，及时发现并处理异常情况。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做好抢救准备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熟悉各种抢救流程和操作，随时做好抢救准备，确保患儿得到及时有效的救治。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儿科危重患者的护理实践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密切监测新生儿的体温、心率、呼吸、血压等生命体征，及时发现异常情况并采取相应措施。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喂养管理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根据新生儿的病情和营养需求，制定合理的喂养计划，确保宝宝获得足够的营养。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保持新生儿呼吸道通畅，及时清理呼吸道分泌物，防止窒息和吸入性肺炎的发生。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定期给新生儿洗澡、更换尿布，保持皮肤清洁干燥，预防皮肤感染和尿布疹。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新生儿危重患者的护理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关注儿童的情绪变化，给予关爱和支持，减轻孩子的恐惧和焦虑情绪。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评估儿童的疼痛程度，采用适当的疼痛缓解措施，如药物治疗、物理治疗和心理支持等。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密切观察儿童病情变化，及时发现并处理各种并发症，如肺部感染、心脏疾病等。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向家长提供护理指导和健康教育，帮助家长理解病情和治疗方案，促进家庭与医护人员的合作。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家属指导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儿童危重患者的护理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与青少年建立良好的沟通关系，了解其需求和顾虑，鼓励他们表达自己的感受。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向青少年及其家长提供疾病知识和健康生活方式的教育，提高他们对健康的认识和自我保健能力。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根据青少年的病情和康复计划，指导其进行适当的康复训练，促进身体功能的恢复。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尊重青少年的隐私权，保护其个人信息安全，避免泄露病情和家庭信息。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青少年危重患者的护理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https://d.book118.com/398131062112006045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2024-09-26T07:11:40.793</cp:lastPrinted>
  <dcterms:created xsi:type="dcterms:W3CDTF">2024-09-25T23:11:40Z</dcterms:created>
  <dcterms:modified xsi:type="dcterms:W3CDTF">2024-09-25T23:11:42Z</dcterms:modified>
</cp:coreProperties>
</file>