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98028-2E2B-4514-8D33-762F4BB5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B4FBE-6C70-42BD-8681-B38BC85B0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48BB1-153A-4233-8D13-DAE7E3F19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A1001-AD83-40EE-8753-7848FC43B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9DF19-CD4D-4610-AF14-7559EC5BC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CE707-E1A8-4638-ADDE-9A4E9D0DD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83762-935E-46CB-A8F1-872982552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D6A9E-89E0-488A-A2BD-078928B2D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84A6F-ABA3-435C-A9DD-AFEC4E28A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E40B8-D12A-4172-9B51-27EC52D8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633A6-04B1-4695-8D25-936F7F3F9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1102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安全培训的方式和途径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通过提高员工的安全意识，可以减少工作中因疏忽或违规操作导致的事故。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保障生命财产安全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安全意识的培养有助于员工在工作中时刻关注安全，确保自身和他人的生命财产安全。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安全意识强的员工在工作中能够更加专注，减少因安全问题导致的干扰和延误，提高工作效率。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通过培训，使员工了解并掌握所在岗位的安全要求和操作规程，确保工作过程中的安全。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明确安全要求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通过培训，使员工了解安全知识、安全技能和安全意识，提高员工的安全素质。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提高员工安全素质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培训中通常会涉及应急处理措施，使员工在遇到突发情况时能够迅速、正确地应对，减少事故损失。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增强应急处理能力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安全培训是企业管理的重要组成部分，通过培训可以完善企业的安全管理制度，提高企业的安全管理水平。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促进企业安全管理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安全培训的主要内容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培训员工如何预防火灾，包括正确使用电器、不乱丢烟蒂等。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教导员工在火灾发生时如何正确应对，如使用灭火器、火灾逃生等。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介绍消防设施的使用方法，如灭火器、烟雾探测器等，并定期进行演练。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培训员工遵守交通规则，如红灯停、绿灯行、黄灯减速等。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针对驾驶员工进行驾驶技能培训，确保他们具备安全驾驶的能力。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教导员工在交通事故发生时如何正确应对，如设置安全标志、报警等。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656" r="56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32" b="47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提高员工对网络安全的重视程度，让他们了解网络攻击的危害。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密码安全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培训员工如何设置和管理密码，避免密码被盗取。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防病毒软件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介绍防病毒软件的使用方法，并定期进行更新和升级。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灾害应对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教导员工在自然灾害发生时如何正确应对，如躲避危险区域、寻找安全避难所等。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介绍常见的自然灾害类型，如地震、洪水、台风等。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灾害预警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培训员工如何识别自然灾害预警信号，并采取相应的应对措施。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833" r="5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自然灾害安全培训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安全培训的方式和途径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https://d.book118.com/398131102044006031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2024-09-08T05:15:38.959</cp:lastPrinted>
  <dcterms:created xsi:type="dcterms:W3CDTF">2024-09-07T21:15:38Z</dcterms:created>
  <dcterms:modified xsi:type="dcterms:W3CDTF">2024-09-07T21:15:40Z</dcterms:modified>
</cp:coreProperties>
</file>