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46C453-6A2E-48CA-A951-B589156C6A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D99A90-148C-4FF1-9ECC-92E38D0CE8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8E199D-E7B3-435B-9C00-E595A20D09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7ED843-BB7C-4101-AE79-17EB5EE5BB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473242-A940-420B-BF4D-5481887ABA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FCC2E33-F955-4D4E-B3C7-EA746F1359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1D7A00-B3A4-4291-A098-06B4B6A6A1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DD2D0C-9F48-4587-A788-090636D128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2021C0-3CBA-4A17-98C4-C0301E336D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8336DF-0F9D-4C1E-838A-454A719A98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3289A3-283C-47AB-AEB9-9F9193689F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813201413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2024客户体验指南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客户体验的要素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提升客户体验的方法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客户体验的未来趋势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良好的客户体验有助于提高客户忠诚度，使客户更愿意长期合作，并推荐给其他人。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客户忠诚度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业务增长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2950" r="229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优质的客户体验有助于塑造良好的品牌形象，提升品牌知名度和美誉度。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通过提供卓越的客户体验，企业能够吸引新客户并保持现有客户的满意度，从而促进业务增长。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客户体验的重要性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提高员工素质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通过提供全面的客户体验指南，企业可以提高员工的专业素质和服务水平，从而提升客户满意度。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优化业务流程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通过分析客户体验的痛点和挑战，企业可以优化业务流程和改进产品或服务，以满足客户需求。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适应市场变化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随着客户需求和期望的不断变化，企业需要不断更新和改进客户体验策略以适应市场变化。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771" r="15771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为什么需要2024客户体验指南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客户体验的要素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31" r="2003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了解并管理客户期望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了解客户的期望和需求，是提供优质客户体验的基础。企业需要定期收集和分析客户反馈，了解客户对产品、服务、品牌等方面的期望，并据此调整和优化业务策略。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满足基本需求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客户的基本需求包括产品性能、可靠性、安全性等。企业应确保产品和服务能够满足这些基本需求，否则客户体验将无从谈起。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超越期望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在满足基本需求的基础上，企业应努力超越客户期望，提供超出客户预期的产品和服务，以增强客户满意度和忠诚度。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客户期望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高质量的产品与服务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提供高质量的产品和服务是提升客户体验的关键。企业应关注产品细节，提高产品质量，同时提供高效、专业的服务，以满足客户需求。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个性化与定制化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随着消费者需求的多样化，企业应提供个性化的产品和服务，以满足不同客户的独特需求。通过定制化服务，企业可以更好地满足客户需求，提高客户满意度。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创新与升级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不断推陈出新，提供创新的产品和服务，以满足市场变化和客户需求。同时，定期升级产品和服务，以提高其性能和竞争力。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产品与服务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500" r="2250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企业应明确品牌定位，塑造独特的品牌形象。品牌形象应与客户需求相契合，以吸引目标客户并提升品牌忠诚度。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品牌定位与形象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通过多种渠道和媒体进行品牌传播与推广，提高品牌知名度和影响力。同时，加强品牌危机管理，维护品牌形象和声誉。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品牌传播与推广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企业应关注社会责任和可持续发展，积极参与公益事业和社会问题解决。这有助于提升企业形象和声誉，增强客户对品牌的信任和好感。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社会责任与可持续发展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品牌形象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了解客户需求与痛点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在提供客户体验的过程中，企业应深入了解客户的购买动机、需求和痛点，以便为客户提供更贴心、更有针对性的产品和服务。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全渠道接触点管理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企业应整合线上线下渠道，确保客户在任何接触点上都能获得一致、高效的服务体验。同时，优化各渠道的交互流程，提高客户满意度和忠诚度。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持续改进与优化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企业应不断收集和分析客户反馈，了解客户对产品、服务、品牌等方面的评价和建议。根据这些反馈，持续改进和优化客户体验，提高客户满意度和忠诚度。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客户旅程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提升客户体验的方法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持续沟通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与客户保持定期的沟通，了解他们的需求变化，及时调整产品或服务。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客户调研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通过问卷、访谈、焦点小组等方式了解客户的需求和期望，以便更好地满足他们的需求。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利用数据分析工具，对客户的行为、偏好、反馈等信息进行深入分析，挖掘潜在需求。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深入了解客户需求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50" r="187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用户为中心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在设计产品或服务时，始终以用户的需求和体验为出发点，确保产品或服务的功能和设计符合用户的期望。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简洁明了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设计应简洁明了，避免过多的复杂功能和操作，以便用户能够快速上手并轻松使用。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个性化定制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提供个性化的定制选项，让用户能够根据自己的需求和偏好调整产品或服务。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优化产品设计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https://d.book118.com/398132014131006025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2024-09-02T15:59:50.780</cp:lastPrinted>
  <dcterms:created xsi:type="dcterms:W3CDTF">2024-09-02T07:59:50Z</dcterms:created>
  <dcterms:modified xsi:type="dcterms:W3CDTF">2024-09-02T07:59:52Z</dcterms:modified>
</cp:coreProperties>
</file>