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71061-719A-4447-9132-496692FB8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2E0F36-8B6F-4632-8EC9-0DBD6ECD7E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1CED0-9456-4E56-BE10-A4597E490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DEB42F-7853-4C53-8586-055B9359B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743D45-5350-4C62-99D6-F8670183B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A12FB8-7727-4B7C-98A6-CBEBA5AE8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7AA563-4499-482A-9465-451D5AD12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94428F-D5E7-4FEE-B6AA-46A19C8A9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8C3A3-F1F6-486D-8CBC-D51F2673F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889EA9-04F0-4C2E-A569-5F60A36A1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7FD8B-9131-45A0-8397-9D0D91DE56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134015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护理进修后工作展望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护理进修经历概述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护理行业现状与趋势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护理进修后工作计划与目标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护理进修后工作展望与挑战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9" r="3149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59" r="32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957" r="99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护理进修是提高护理人员专业水平和职业发展的重要途径，通过进修可以获得更广泛的学术和实践经验。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当前医疗技术的迅速发展对护理人员提出了更高的要求，护理人员需要不断更新知识和技能，以适应临床工作的需要。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提高护理人员的专业水平和综合素质，为患者提供更优质的护理服务。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增强护理人员在医疗行业中的竞争力，为个人职业发展创造更多机会。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护理进修经历概述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进修内容包括护理学基础理论、护理技术操作、护理管理等方面的课程。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护理理论课程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临床实践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进修期间，学员需在临床实践中积累经验，掌握实际操作技能。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参加学术会议、讲座等活动，与同行交流心得，了解护理领域最新进展。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进修内容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482" r="1948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进修经历可以为学员的职业发展提供有力支持，提升职业竞争力。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知识更新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通过进修，学员可以掌握最新的护理理论和技术，提高专业水平。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技能提升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在临床实践中，学员可以提升实际操作技能，提高工作效率。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进修成果与收获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护理行业现状与趋势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625" r="18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国内护理行业现状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护理人力资源丰富，但分布不均，城乡差异大。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护理服务模式多样化，但仍以基础护理为主。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国内外护理行业现状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国内外护理行业现状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护理服务质量不断提升，但患者满意度仍有待提高。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国外护理行业现状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护理人力资源相对不足，需要依靠护士移民政策来补充。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25" r="5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国内外护理行业现状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护理服务模式以患者为中心，注重个性化护理。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护理教育层次较高，护士专业素养和技能水平较高。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https://d.book118.com/398134015032006035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2024-09-13T23:02:26.155</cp:lastPrinted>
  <dcterms:created xsi:type="dcterms:W3CDTF">2024-09-13T15:02:26Z</dcterms:created>
  <dcterms:modified xsi:type="dcterms:W3CDTF">2024-09-13T15:02:28Z</dcterms:modified>
</cp:coreProperties>
</file>