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5D7D5-2249-4936-BA7E-30959C53D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4C3C9-8292-415C-BFC5-FD2E7E0A7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84CD5-BB6A-4BDE-884F-2C72925A9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A9C89-5CC6-43C2-8A71-DC390AD5B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DA1748-C5AC-4A1B-B136-EBC2265DC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1F576C-9072-4CDD-BDF9-E05457D01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A59F68-8623-4C8C-866C-07D159627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7336B-C2ED-4D4E-9B00-1FB1E458C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B1EF1-A877-42BE-802D-BF5DF6772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9D9C5-EA11-4F77-BCD1-06C685AF1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8EE5C-750A-4A76-97E1-7DF25601B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340510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浅议新常态下房地产业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新常态下房地产业发展现状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新常态下房地产业面临的挑战与机遇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新常态下房地产业转型升级路径探讨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新常态下房地产业政策建议与对策措施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030" b="240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4423" b="144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国内外经济形势变化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随着国内外经济形势的变化，房地产业的发展也面临着新的挑战和机遇。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政策调控的影响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政府对房地产市场的调控政策不断加强，对房地产业的发展产生了深远的影响。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行业转型与升级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随着科技的不断进步和消费者需求的不断变化，房地产业需要不断转型和升级，以适应新的市场环境。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探索新常态下房地产业的发展趋势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通过研究新常态下房地产业的发展趋势，为行业和企业提供决策参考。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分析政策调控对房地产业的影响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通过对政策调控对房地产业的影响进行分析，为政策制定和调整提供依据。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推动房地产业的转型与升级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通过研究新常态下房地产业的转型与升级，为行业和企业提供指导和帮助。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新常态下房地产业发展现状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政府通过限购、限贷等政策调控房地产市场，以遏制房价过快上涨，保持市场稳定。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政策调控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2292" b="2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土地供应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0125" r="10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金融政策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5875" r="5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政府调整土地供应政策，增加土地供应量，以缓解房地产市场供需矛盾。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政府通过调整金融政策，如利率、贷款政策等，影响房地产市场的资金流动和投资行为。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由于城市化进程加速和人口迁移等原因，房地产市场需求持续增长，而供应相对滞后，导致供需失衡。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供需失衡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在供需失衡的情况下，房价呈现上涨趋势，给购房者带来压力。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房价上涨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部分城市存在库存积压问题，开发商面临去库存压力。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库存压力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市场供需情况分析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绿色建筑和智能化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随着环保意识的提高和科技的发展，绿色建筑和智能化将成为房地产行业的重要发展方向。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随着消费者需求的多样化，房地产企业将更加注重产品创新和多元化发展，以满足不同客户的需求。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房地产企业将加强与其他行业的跨界合作，如与互联网、金融等行业的合作，以拓展业务领域和提升竞争力。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6284" r="1628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23779" r="23779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新常态下房地产业面临的挑战与机遇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土地供应政策调整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政府对土地供应政策进行调整，通过增加土地供应、调整土地出让方式等手段，对房地产市场进行调控。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金融政策调整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金融政策对房地产市场的调控作用也不可忽视，如利率、贷款政策等调整都会对房地产市场产生影响。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政策调控力度加强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政府对房地产市场的调控力度不断加强，限购、限贷等政策措施相继出台，对房地产市场产生较大影响。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042" b="1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政策调控压力加大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2500" r="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产品质量和服务水平提升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为了在竞争中脱颖而出，开发商不断提升产品质量和服务水平，满足消费者需求。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开发商数量增加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随着城市化进程的加速和房地产市场的快速发展，开发商数量不断增加，市场竞争日益激烈。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市场份额争夺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开发商之间为了争夺市场份额，纷纷推出各种促销手段和营销策略，加剧了市场竞争。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市场竞争激烈加剧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https://d.book118.com/398134051021006025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2024-09-01T15:33:19.427</cp:lastPrinted>
  <dcterms:created xsi:type="dcterms:W3CDTF">2024-09-01T07:33:19Z</dcterms:created>
  <dcterms:modified xsi:type="dcterms:W3CDTF">2024-09-01T07:33:21Z</dcterms:modified>
</cp:coreProperties>
</file>