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945C0C-4C36-4635-A1C8-2F7311C5B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F99F27-B991-42C7-A3F4-880B7853C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0336B7-99E9-4299-A061-9A06960DD4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8C246C-51B4-4EAB-89EF-4E50AB61E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5DCE5A-8D72-4667-AF9D-4126581ED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191A80-613F-486D-84C0-D717DD6D1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AF33AE-1E72-47BC-9CC3-5CE1AA169D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107A45-44D9-4476-8DA3-68F16B0239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83740F-9CFD-4F97-86FB-1073DCAC7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09D10E-F49A-4E7F-B2F1-91A95B3E1E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1C007F-3F38-45DC-80C1-EE26875080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13412302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石油行业2024年制度石油资源合作与利用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石油资源合作模式探讨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石油资源利用技术进展及前景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政策法规对石油行业影响分析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环保要求下石油行业绿色发展路径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石油资源储量与分布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全球石油资源储量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根据最新统计数据，全球石油资源储量丰富，主要分布在中东、北美、俄罗斯等地区，其中中东地区石油储量占比最大。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中国石油资源储量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中国石油资源储量相对较少，主要分布在西部和北部地区，如新疆、甘肃、内蒙古等省份。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24" r="102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近年来，国际石油市场供需关系总体平衡，但受地缘政治、经济制裁等因素影响，部分地区石油供应出现波动。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中国石油市场供需矛盾突出，对外依存度较高。随着国内经济发展和产业转型升级，石油需求将持续增长。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国内外石油市场供需状况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中国石油市场供需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国际石油市场供需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技术创新与智能化发展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随着科技的不断进步，石油行业将加快技术创新和智能化发展步伐，提高勘探开发效率、降低生产成本等。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国际合作与地缘政治风险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加强国际合作是保障全球能源安全的重要途径。然而，地缘政治风险、贸易保护主义等因素可能对国际合作产生不利影响。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能源转型与低碳发展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在全球应对气候变化的背景下，各国纷纷提出能源转型和低碳发展目标，石油行业将面临越来越大的压力和挑战。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石油行业未来发展趋势预测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石油资源合作模式探讨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跨国政府间合作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各国政府通过签订双边或多边协议，共同开发和利用石油资源，确保能源供应安全。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区域合作组织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建立区域性的石油合作组织，共同制定和执行石油政策，促进成员国之间的合作与交流。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政府与企业合作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政府与石油企业签订合作协议，明确双方的权利和义务，共同推进石油资源的勘探、开发和利用。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政府间合作框架协议签订情况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石油企业之间通过上下游一体化合作，实现资源共享和优势互补，提高整体竞争力。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上下游一体化合作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企业联合进行技术研发，共同攻克关键技术难题，提升石油勘探、开发和利用的技术水平。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技术研发合作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企业之间通过市场开拓合作，共同拓展国内外市场，提高品牌影响力和市场份额。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市场开拓合作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企业间合作项目案例分析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产业链合作模式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企业之间构建完整的石油产业链合作模式，包括勘探、开发、生产、储运、销售等环节，实现全产业链的协同发展。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数字化合作模式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利用大数据、云计算、人工智能等先进技术，构建数字化合作模式，提高石油资源合作与利用的智能化水平。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PPP模式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政府与社会资本合作，共同投资建设和运营石油项目，实现风险共担和利益共享。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合作模式创新与实践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石油资源利用技术进展及前景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通过高精度地震勘探仪器和先进的数据处理技术，提高石油勘探的精度和效率。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地震勘探技术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8333" b="8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钻井技术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油藏工程技术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7208" b="72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采用新型钻井技术和装备，如水平井、多分支井等，提高钻井速度和成功率。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应用先进的油藏描述、数值模拟和优化技术，实现油藏的高效开发和管理。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勘探开发技术突破与应用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https://d.book118.com/398134123020006027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2024-09-04T18:37:09.393</cp:lastPrinted>
  <dcterms:created xsi:type="dcterms:W3CDTF">2024-09-04T10:37:09Z</dcterms:created>
  <dcterms:modified xsi:type="dcterms:W3CDTF">2024-09-04T10:37:11Z</dcterms:modified>
</cp:coreProperties>
</file>