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C04353-5AB2-4A87-960B-DFC142FFF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D05913-B745-4D1B-9744-8BA75C0D1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2B2933-44A5-4676-ACF5-D8B1CB4AF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3B076C-CC5B-4E1F-B8C1-720CC9E018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1EABA8-535D-4093-8C16-4CF0D89B98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892177-8798-4205-B202-590230FCE5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211656-4785-4B52-9D83-2ECF38C7BF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43A9DD-F803-4867-A841-76137C3773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EA6D90-77EA-463C-8F5C-E9F931DA3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7DB66-63C9-4FF9-BECC-FF45609F9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137E01-4672-4351-AE2E-F057AE5AA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341310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预防校园暴力防范校园欺凌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校园暴力与欺凌的定义与影响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校园暴力与欺凌的原因分析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预防与应对策略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案例分享与教训</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校园暴力与欺凌的定义与影响</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619" r="2861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143" r="291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指在校园内或校园周边发生的，针对学生身体或心理的暴力行为，包括身体伤害、言语威胁、排挤孤立等。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校园暴力</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是一种有意识、有目的的恶意行为，通常表现为持续、反复的伤害或排挤某个学生，包括言语侮辱、网络欺凌等。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校园欺凌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受害者可能产生恐惧、焦虑、抑郁等心理问题，影响情绪和心理健康。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心理创伤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667" r="5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学习困难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人际关系问题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167" r="7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受害者可能因受到身体或心理伤害而无法集中精力学习，导致学业成绩下降。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受害者可能对人际交往产生恐惧或厌恶，影响与同学和老师的正常交流。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校园暴力的影响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被欺凌的学生可能感到自卑、无助，对自己的价值产生怀疑。</a:t>
            </a:r>
          </a:p>
        </p:txBody>
      </p:sp>
      <p:pic>
        <p:nvPicPr>
          <p:cNvPr id="5" name="Picture 5"/>
          <p:cNvPicPr>
            <a:picLocks noChangeAspect="1"/>
          </p:cNvPicPr>
          <p:nvPr/>
        </p:nvPicPr>
        <p:blipFill>
          <a:blip r:embed="rId2"/>
          <a:srcRect l="6333" r="6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750" r="14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自尊心受损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被欺凌的学生可能害怕与人交往，产生社交障碍，影响未来的社会适应能力。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社交障碍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长期遭受欺凌可能导致被欺凌者产生报复心理，甚至走上违法犯罪的道路。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违法犯罪风险</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校园欺凌的后果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校园暴力与欺凌的原因分析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学生处于青春期，心理发展尚未成熟，自我控制能力较弱，容易受到情绪的影响，从而产生攻击行为。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部分学生可能因为家庭背景、学习成绩等方面的原因产生自卑感，或者因为嫉妒他人的成就而采取欺凌行为。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自卑感与嫉妒心</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心理不成熟</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家庭教育不当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家庭教育的缺失或过度溺爱都可能导致孩子形成不良的性格和行为习惯，增加校园暴力的风险。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家庭关系不和谐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家庭成员之间的关系紧张、冲突频繁，会给孩子带来心理压力和负面影响，可能导致他们在学校中寻求报复和发泄。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75" r="2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学校管理不严格</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学校对于学生的纪律要求不严格，对于校园暴力的预防和制止措施不到位，容易给校园暴力提供滋生的土壤。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社会文化影响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社会上的一些不良文化，如暴力、色情等，可能会影响学生的价值观和行为方式，促使他们采取攻击性行为。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学校与社会因素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预防与应对策略</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https://d.book118.com/398134131043006040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2024-09-18T15:44:07.278</cp:lastPrinted>
  <dcterms:created xsi:type="dcterms:W3CDTF">2024-09-18T07:44:07Z</dcterms:created>
  <dcterms:modified xsi:type="dcterms:W3CDTF">2024-09-18T07:44:09Z</dcterms:modified>
</cp:coreProperties>
</file>