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AE710-F81A-487A-84EC-C143ABA2D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A564E-1FEB-4EBE-A590-51EF9F8D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2FED1-16D0-4D47-9926-9C8F5A04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14F4A-D547-4421-9164-1ACA1BE2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3C2E2-36F7-48B8-B0CD-1C20103A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ED7E6-5DC7-4968-A18D-4D8AF3A9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DB99F-CA1C-49AC-A562-E004D6862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FDD91-8264-4724-99DC-286826E79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BCDCB-D589-4E80-8235-C69F08A63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71994-839C-4BF5-85B6-6B08CB16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4D99D-E655-4A3F-8BAD-B30AB2520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5137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建立旅游景区的全员服务意识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全员服务意识的内涵与特点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旅游景区全员服务意识的建立途径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旅游景区全员服务意识的具体实践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旅游景区全员服务意识的效果评估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1" r="2755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不同旅游景区之间的服务质量存在明显差异，部分景区存在服务不规范、不周到等问题，影响游客体验和满意度。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服务人员素质有待提高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部分景区服务人员缺乏专业知识和服务意识，对游客的需求和问题不能给予及时、有效的回应和解决。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服务设施不完善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一些景区在服务设施建设方面存在不足，如导览标识不清晰、卫生间不干净、餐饮价格过高等，给游客带来不便和不满。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全员服务意识能够让每一位员工都关注游客的需求和感受，提供主动、热情、周到的服务，从而提升游客的满意度和忠诚度。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塑造景区良好形象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优质的服务是旅游景区形象的重要组成部分，全员服务意识能够展现景区专业、贴心的形象，吸引更多游客前来游览。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旅游业是一个竞争激烈的行业，优质的服务是吸引游客的关键因素之一。全员服务意识能够提高景区的竞争力，促进旅游业的持续发展。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全员服务意识的必要性和重要性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全员服务意识的内涵与特点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定期对员工进行服务意识和技能培训，提高员工的服务水平。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每个员工都是服务者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在旅游景区，无论是一线员工还是管理层，都应认识到自己作为服务者的角色，积极参与服务过程。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不同部门之间应建立紧密的合作关系，共同为游客提供优质的服务体验。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全员参与的服务过程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时刻关注游客的需求和期望，提供符合游客期望的服务。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关注游客需求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875" b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游客满意度调查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针对不同游客的需求，提供个性化的服务方案。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定期进行游客满意度调查，了解游客对服务的评价，及时改进服务质量。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以游客为中心的服务理念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建立服务质量评估体系，定期对服务质量进行评估。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鼓励员工提出服务创新的想法和建议，不断改进服务方式和手段。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建立投诉处理机制，及时处理游客的投诉，并将处理结果反馈给游客，不断提高服务质量。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旅游景区全员服务意识的建立途径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组织员工参加培训课程，提高服务意识和技能水平，确保员工能够提供优质的服务。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定期进行服务意识和技能培训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向员工普及旅游行业的服务标准，使员工了解并遵循行业规范，提高服务质量和效率。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推广旅游行业服务标准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建立学习平台，提供学习资源，鼓励员工自我学习和提升，不断提高个人服务能力和素质。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鼓励员工自我学习和提升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确保服务标准和流程的执行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通过监督和检查，确保员工严格遵守服务标准和流程，提供一致、优质的服务。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不断完善服务标准和流程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根据游客反馈和市场变化，不断完善服务标准和流程，提高服务质量和游客满意度。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制定详细的服务标准和流程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根据旅游景区的特点和需求，制定详细的服务标准和流程，包括游客接待、导游服务、餐饮住宿等方面。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制定并执行服务标准和流程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建立服务考核机制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制定服务考核标准，定期对员工的服务质量进行考核，将考核结果与员工的绩效和晋升挂钩。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鼓励员工参与服务改进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鼓励员工提出改进服务的建议和意见，对于被采纳的优秀建议给予奖励，促进员工积极参与服务质量的提升。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设立服务奖励制度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根据员工的服务表现，设立服务奖励制度，对表现优秀的员工给予物质和精神上的奖励，激发员工的服务热情。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建立有效的激励机制和考核机制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https://d.book118.com/398135137074006035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2024-09-14T10:20:18.978</cp:lastPrinted>
  <dcterms:created xsi:type="dcterms:W3CDTF">2024-09-14T02:20:19Z</dcterms:created>
  <dcterms:modified xsi:type="dcterms:W3CDTF">2024-09-14T02:20:20Z</dcterms:modified>
</cp:coreProperties>
</file>