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BB8CC-1065-40DB-92A7-8FBF15D20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D5FFA-2E21-4306-9221-9CF57A65D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16C46-786A-49EC-A1EB-86D55F6B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AE4AD-2811-49FD-B916-A59F0680C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44A6F9-EA48-4138-B7E3-649A5BC3C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73A12A-96DF-4156-A33C-08708B628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355AF-E95E-4B23-80BE-F86A626CC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5C222-554F-473B-9ED3-C2774A7CD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020D6-39C7-4BE3-877B-8FD8AFE6B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F57BF-11A4-4BB6-942E-E6991D4A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F7D6A-CB6B-4DDB-8B9A-4642A4EB6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36073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护理ppt课件背景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护理职业发展与规划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起源于宗教和家庭护理，缺乏专业知识和技能。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随着医学科学的发展，护理逐渐专业化，建立了护理学院和护理协会。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强调整体护理、人文关怀和跨学科合作，护理行业不断发展壮大。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全球范围内，护理行业已经成为医疗健康领域的重要组成部分，护士在医疗保健团队中扮演着关键角色。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随着人口老龄化、慢性病增多以及医疗技术的不断进步，护理行业将面临更多的挑战和机遇。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护理行业直接服务于人类健康，为患者提供专业的护理和关爱。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满足人类健康需求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护士是医疗保健团队的重要成员，参与诊断、治疗和康复全过程，对医疗保健的发展起到积极的推动作用。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促进医疗保健发展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通过提供优质的护理服务，能够改善患者的生活质量，减轻疾病带来的痛苦和困扰。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419" b="224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41" b="40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737" r="4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基础护理是护理学的基本知识，包括患者的基本照顾、病情观察、护理操作等。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基础护理是保障患者安全、舒适的重要措施，对于患者的康复和医疗质量的提高具有重要意义。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基础护理的实践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基础护理需要护士具备扎实的理论基础和实践技能，能够根据患者的病情和需求提供个性化的护理服务。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专科护理是指在特定领域进行的护理服务，如重症护理、手术室护理、急诊护理等。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专科护理对于提高医疗质量和患者的治疗效果具有重要作用，能够满足患者的特殊需求。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专科护理的重要性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专科护理需要护士具备专业的知识和技能，能够应对复杂多变的病情和紧急情况，为患者提供高质量的护理服务。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专科护理的实践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护理技能与操作的重要性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护理技能与操作是保障患者安全和治疗效果的重要措施，也是评价护士专业水平的重要指标。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护理技能与操作的实践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护士需要不断学习和实践，掌握最新的技能和操作技术，提高自身的专业水平，为患者提供更加优质的护理服务。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护理技能与操作是指护士在实践中需要掌握的基本技能和操作技术，如注射、采血、心肺复苏等。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54" r="133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https://d.book118.com/398136073073006026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2024-09-03T22:05:29.597</cp:lastPrinted>
  <dcterms:created xsi:type="dcterms:W3CDTF">2024-09-03T14:05:29Z</dcterms:created>
  <dcterms:modified xsi:type="dcterms:W3CDTF">2024-09-03T14:05:31Z</dcterms:modified>
</cp:coreProperties>
</file>