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E49CDA-6C51-4DEB-ABC3-C0800149F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5AEE8C-3FF1-4108-A79B-E30E2DE88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0545C-474A-4BFA-B405-8B2B35C4D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FEF2D7-8495-4FA9-8CED-7DFD2B264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363F45-3507-4D71-8C4F-114AB3688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EBDAFD-38D7-4814-85A1-56D21E1F7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33E38F-9760-45F4-8077-E50347D34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45F15E-DF44-46B1-AFAA-2CC406E32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853E9E-1B2B-453D-97FB-74F346ADB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57D9EE-70AB-466F-A8BC-62B03A220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40BB9F-595D-42F5-9777-E045968EC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13706106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数据分析师的主要工作职责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数据分析与挖掘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业务理解与洞察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技术应用与创新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职业道德与素养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确定数据来源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005013" y="2780824"/>
            <a:ext cx="2267763" cy="1552257"/>
            <a:chOff x="2005013" y="2780824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2005013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根据业务需求，明确需要收集的数据类型、范围和时间段。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50265" y="2780824"/>
            <a:ext cx="2267763" cy="1552257"/>
            <a:chOff x="5850265" y="2780824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5850265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评估不同数据来源的质量和可靠性，选择合适的数据源。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43259" y="2780824"/>
            <a:ext cx="2267763" cy="1552257"/>
            <a:chOff x="9743259" y="2780824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9743259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与相关部门或外部机构沟通，确保数据的可获得性和准确性。</a:t>
              </a:r>
            </a:p>
          </p:txBody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47813" y="4407218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38450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9670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7284451" y="1940227"/>
            <a:ext cx="550450" cy="526446"/>
            <a:chOff x="7284451" y="1940227"/>
            <a:chExt cx="550450" cy="526446"/>
          </a:xfrm>
        </p:grpSpPr>
        <p:sp>
          <p:nvSpPr>
            <p:cNvPr id="63" name="Freeform 63"/>
            <p:cNvSpPr/>
            <p:nvPr/>
          </p:nvSpPr>
          <p:spPr>
            <a:xfrm>
              <a:off x="7486190" y="2318655"/>
              <a:ext cx="148018" cy="148018"/>
            </a:xfrm>
            <a:custGeom>
              <a:rect l="l" t="t" r="r" b="b"/>
              <a:pathLst>
                <a:path w="412" h="412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7284451" y="1940227"/>
              <a:ext cx="550450" cy="400622"/>
            </a:xfrm>
            <a:custGeom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5" name="Group 65"/>
          <p:cNvGrpSpPr/>
          <p:nvPr/>
        </p:nvGrpSpPr>
        <p:grpSpPr>
          <a:xfrm>
            <a:off x="4612704" y="3605816"/>
            <a:ext cx="534543" cy="529019"/>
            <a:chOff x="4612704" y="3605816"/>
            <a:chExt cx="534543" cy="529019"/>
          </a:xfrm>
        </p:grpSpPr>
        <p:sp>
          <p:nvSpPr>
            <p:cNvPr id="66" name="Freeform 66"/>
            <p:cNvSpPr/>
            <p:nvPr/>
          </p:nvSpPr>
          <p:spPr>
            <a:xfrm>
              <a:off x="4612704" y="3902234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12704" y="3605816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1862868" y="5125181"/>
            <a:ext cx="477964" cy="611315"/>
            <a:chOff x="1862868" y="5125181"/>
            <a:chExt cx="477964" cy="611315"/>
          </a:xfrm>
        </p:grpSpPr>
        <p:sp>
          <p:nvSpPr>
            <p:cNvPr id="69" name="Freeform 69"/>
            <p:cNvSpPr/>
            <p:nvPr/>
          </p:nvSpPr>
          <p:spPr>
            <a:xfrm>
              <a:off x="2040604" y="5125181"/>
              <a:ext cx="121158" cy="611219"/>
            </a:xfrm>
            <a:custGeom>
              <a:rect l="l" t="t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1862868" y="5498180"/>
              <a:ext cx="119824" cy="238316"/>
            </a:xfrm>
            <a:custGeom>
              <a:rect l="l" t="t" r="r" b="b"/>
              <a:pathLst>
                <a:path w="62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219674" y="5321777"/>
              <a:ext cx="121158" cy="414719"/>
            </a:xfrm>
            <a:custGeom>
              <a:rect l="l" t="t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3" name="AutoShape 7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TextBox 9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数据清洗与预处理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对缺失数据进行处理，采用插值、删除或基于模型的方法进行填补。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7" name="TextBox 97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对异常数据进行识别和处理，采用统计方法或机器学习算法进行筛选或修复。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9" name="TextBox 99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对收集到的原始数据进行清洗，去除重复、错误或无效数据。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将清洗后的数据按照业务需求进行整合，形成统一的数据格式和结构。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选择合适的数据存储方式，如关系型数据库、非关系型数据库或数据仓库等。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设计合理的数据存储方案，确保数据的安全性、稳定性和可扩展性。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24" r="12524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数据整合与存储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数据分析与挖掘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381" r="15381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对数据进行清洗、整理、归纳，确保数据质量和准确性。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运用统计学方法对数据集进行描述性统计分析，包括均值、中位数、众数、方差等统计量。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识别数据中的异常值、离群点，并进行处理或解释。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描述性统计分析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预测性建模分析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根据业务需求，选择合适的预测模型，如线性回归、逻辑回归、决策树等。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对模型进行训练、优化和验证，确保模型的准确性和稳定性。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运用模型对数据进行预测，为业务决策提供数据支持。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500" b="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对可视化结果进行解读和分析，帮助业务人员理解数据背后的含义和趋势。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运用图表、图像等可视化工具，将数据以直观、易懂的形式呈现出来。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根据受众和业务需求，选择合适的可视化方式和图表类型。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数据可视化呈现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业务理解与洞察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与业务部门密切合作，了解业务目标、流程、关键指标等，明确数据分析的方向和重点。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参与业务会议和讨论，及时了解业务动态和变化，调整分析策略。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对业务数据进行深入挖掘和分析，发现数据背后的规律和趋势，为业务决策提供支持。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深入了解业务需求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发现潜在问题与机会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通过对数据的敏锐洞察，发现业务流程中的瓶颈和问题，提出改进意见。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利用数据分析工具和技术，预测市场趋势和客户需求变化，发现新的商业机会。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对竞争对手和行业动态进行持续跟踪和分析，为企业制定竞争策略提供数据支持。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https://d.book118.com/398137061062006033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2024-09-11T11:41:10.574</cp:lastPrinted>
  <dcterms:created xsi:type="dcterms:W3CDTF">2024-09-11T03:41:10Z</dcterms:created>
  <dcterms:modified xsi:type="dcterms:W3CDTF">2024-09-11T03:41:12Z</dcterms:modified>
</cp:coreProperties>
</file>