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A3EA84-F05C-4C1D-911B-12274A388C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8F21A6-8F4D-49B9-8AA1-894EAFBBCC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32DD1D-CF89-474B-9867-B8C293D6FA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AFED99-3E81-4316-B7A1-0DC6B7D708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41372E-FC33-4EDC-9A3D-04F651194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9AB2A9-9F87-40FF-B476-3C57D325FF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2426D3-9359-40BA-87B9-1115CE75D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92CE53-ED60-4AAD-B2C6-665F21C327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490EA3-50C4-4455-8043-9E61913D34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574410-3B30-42A0-B54E-F809D5EBD6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9E35C1-9460-4EF4-99DD-6AE6CF377F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8140010142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《兽医外科学》课件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兽医外科学概述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兽医外科学基础知识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兽医外科疾病诊断与治疗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兽医外科手术技术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兽医外科疾病预防与控制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兽医外科学发展前景与挑战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兽医外科学概述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419" r="294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684" r="1668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兽医外科学是研究动物外部疾病的学科，包括皮肤疾病、创伤、骨折等。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兽医外科学涉及多种动物种类，需要针对不同动物的特点采取相应的治疗措施。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及时有效的兽医外科学治疗可以减轻动物痛苦，提高动物福利。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保护动物福利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保障公共卫生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促进动物产业发展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动物外部疾病可能传染给人，兽医外科学对于预防人类疾病具有重要意义。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健康的动物是动物产业发展的基础，兽医外科学对于保障动物产业的发展至关重要。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兽医外科学的重要性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7583" r="2758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兽医外科学的历史可以追溯到古代，随着医学技术的进步，兽医外科学不断发展完善。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现代兽医外科学发展越来越注重预防和治疗相结合，同时不断探索新的治疗方法和技术。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随着科技的不断进步，兽医外科学的未来发展将更加广阔，有望在保障动物和人类健康方面发挥更大的作用。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兽医外科学的历史与发展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兽医外科学基础知识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了解动物身体结构的基础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动物解剖学是研究动物身体结构、器官位置和相互关系的学科，是兽医外科学的基础之一。通过学习动物解剖学，兽医可以更好地了解动物的生理特点和疾病发生机制，为诊断和治疗提供依据。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566" b="556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动物解剖学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32367" r="32367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理解动物正常生理功能的关键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动物生理学是研究动物正常生命活动规律的学科，包括循环、呼吸、消化、排泄等方面的知识。通过学习动物生理学，兽医可以了解动物正常生理功能和生命活动规律，为预防和治疗疾病提供理论基础。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动物生理学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揭示疾病发生发展规律的学科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动物病理学是研究动物疾病发生、发展和转归规律的学科。通过学习动物病理学，兽医可以了解疾病发生的原因、机制和过程，为诊断和治疗提供依据，同时为预防和控制疾病提供指导。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动物病理学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合理使用药物的指南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物药理学是研究药物在动物体内的吸收、分布、代谢和排泄规律，以及药物对动物体的作用和不良反应的学科。通过学习动物药理学，兽医可以了解不同药物的作用机制和适应症，掌握药物的合理使用方法，确保治疗效果并减少不良反应的发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动物药理学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兽医外科疾病诊断与治疗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外科感染性疾病概述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外科感染性疾病是指由各种致病微生物引起的动物体表、皮下、肌肉、骨骼等部位的感染。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常见外科感染性疾病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包括蜂窝织炎、脓肿、败血症等。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诊断与治疗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诊断主要依据临床症状和实验室检查，治疗包括抗菌消炎、清创引流、手术治疗等。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外科感染性疾病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诊断与治疗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诊断主要依据临床症状和实验室检查，治疗包括止血、清创、缝合、固定等。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外科创伤性疾病概述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外科创伤性疾病是指由各种外力引起的动物体表、皮下、肌肉、骨骼等部位的损伤。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常见外科创伤性疾病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包括挫伤、裂伤、撕裂伤等。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外科创伤性疾病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https://d.book118.com/398140010142006023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2024-08-30T18:55:10.174</cp:lastPrinted>
  <dcterms:created xsi:type="dcterms:W3CDTF">2024-08-30T10:55:10Z</dcterms:created>
  <dcterms:modified xsi:type="dcterms:W3CDTF">2024-08-30T10:55:12Z</dcterms:modified>
</cp:coreProperties>
</file>