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CFE3B-40EA-42AD-AE43-BDB70F62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F47FC-AB0A-4919-A259-26F8807FB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BB1D5-CE35-4BF7-9B95-25C2C442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B1DC6-4AEF-4421-8D29-8D6727A7F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C416C-9CA8-4714-92C4-076EB1516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0845F-2BAA-4B65-BC6F-1928ED0A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FC253-01EF-4F68-BFA2-D79249DA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E6F94-A499-449D-AA42-68CED3F9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950FA-2ABA-4618-82CC-8E59C5F8E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ABAFB-3D1C-4E61-B265-43BCDA7C8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B1DF6-370B-472E-BAE5-E662693B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400550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市场细分的过程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市场细分与目标市场的案例分析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市场细分概述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市场细分：根据消费者的需求、购买行为和偏好，将整体市场划分为若干个具有相似特征的子市场的市场分类过程。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市场细分将一个大市场划分为若干个小的细分市场，使企业能够更好地了解消费者需求，更准确地定位目标市场，制定更有效的营销策略。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市场细分能够帮助企业发现新的市场机会，开拓新的目标市场，提高市场占有率和竞争力。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通过市场细分，企业能够更好地了解消费者的需求和偏好，从而提供更符合消费者需求的产品或服务。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更好地满足消费者需求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通过市场细分，企业能够更准确地定位目标市场，制定更有针对性的营销策略，提高营销效果和投资回报率。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市场细分能够帮助企业发现新的市场机会，开拓新的目标市场，提高市场占有率和竞争力。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发现新的市场机会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通过市场细分，企业能够根据不同细分市场的需求和竞争情况，制定合理的价格策略，提高企业的盈利能力。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制定合理的价格策略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地理细分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人口细分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心理细分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行为细分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根据地理位置、国家、地区等因素将市场划分为不同的细分市场。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根据年龄、性别、收入、社会阶层等因素将市场划分为不同的细分市场。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根据消费者的生活方式、价值观、性格等因素将市场划分为不同的细分市场。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根据消费者的购买行为、购买意愿、购买时机等因素将市场划分为不同的细分市场。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市场细分的过程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首先需要明确课件的目标市场，包括潜在学员的年龄段、教育水平、行业领域等。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通过市场调研了解目标市场的需求、竞争对手情况以及市场趋势，为后续的市场细分提供依据。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确定市场范围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深入分析目标市场中潜在学员的需求，包括对课程内容、教学方式、学习时间等方面的需求。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通过调查问卷、访谈等方式收集潜在学员的反馈，了解他们的需求和期望，进一步明确市场细分。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识别潜在顾客需求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顾客反馈收集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分析顾客需求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评估每个细分市场的市场规模、增长潜力以及竞争情况，以确定市场吸引力。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根据评估结果，明确每个细分市场的定位，包括目标学员群体、主要竞争对手以及竞争优势等。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评估市场细分吸引力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根据评估结果，选择具有较大潜力和吸引力的细分市场作为目标市场。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选择细分市场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针对目标市场制定相应的市场进入策略，包括产品定位、营销策略、渠道选择等。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制定市场进入策略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选择目标市场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目标市场策略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https://d.book118.com/398140055027006031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2024-09-08T00:21:49.699</cp:lastPrinted>
  <dcterms:created xsi:type="dcterms:W3CDTF">2024-09-07T16:21:49Z</dcterms:created>
  <dcterms:modified xsi:type="dcterms:W3CDTF">2024-09-07T16:21:51Z</dcterms:modified>
</cp:coreProperties>
</file>