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C34ED-59F1-446D-82F8-00B90CEE0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83D31-A931-44F6-92B8-FE4D433E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86E47-1A59-4831-9473-4BA1B546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87EBB-F44E-4938-B939-45397A52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B83681-05ED-401D-A62E-8E06D8547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BC241E-8E66-4FCD-8680-150ABC6C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9FF96-76F5-4B18-905B-D2142297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F84B0-29BE-41B7-ABC6-1451D9BE5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CC8C6-6240-4443-90E2-D8F351B3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2E3B5-6E54-4EA7-8344-FAF3BA96C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85E24-D10E-4094-A784-F231EE121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41020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《简单图形绘制》ppt课件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简单图形绘制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图形变换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图形组合与层次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课程简介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67" r="6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《简单图形绘制》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对图形绘制感兴趣的学生和初学者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介绍图形绘制的基本概念、工具使用和技巧方法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培养学生掌握基本图形绘制技能，提高审美能力和创意思维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掌握基本图形绘制技巧和方法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熟悉常用绘图工具的使用和特点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了解不同图形的构图和色彩搭配原则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培养创意思维和审美能力，能够独立完成简单的图形绘制作品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表示位置，无大小，有无数个。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883" r="48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8" r="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由无数个点组成，有长度、宽度。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由线组成，有大小，无厚度。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899" r="118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758" r="157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表示图形的视觉效果，如红色、绿色等。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表示图形的外观，如圆形、三角形等。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表示图形的大小尺寸，如长、宽、高等。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表示图形在空间中的位置，如上下、左右等。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图形属性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0" b="127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用于绘制线条和形状。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用于绘制直线和平滑曲线。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用于擦除错误或不需要的部分。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橡皮擦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用于填充颜色。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颜料桶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绘图工具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简单图形绘制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基础、常用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矩形是日常生活中最常见的图形之一，也是绘图的基础。在PPT课件中，可以详细介绍如何使用工具栏中的“矩形”工具进行绘制，包括如何调整大小、颜色等属性。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矩形绘制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17" r="175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简单、美观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圆形在PPT设计中常用于修饰和美化页面。通过“椭圆”工具，可以轻松绘制圆形。在课件中，可以演示如何绘制圆形，并分享一些关于如何将圆形与其他图形结合，以提升页面美观度的技巧。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圆形绘制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https://d.book118.com/398141020010006036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2024-09-15T04:38:41.732</cp:lastPrinted>
  <dcterms:created xsi:type="dcterms:W3CDTF">2024-09-14T20:38:41Z</dcterms:created>
  <dcterms:modified xsi:type="dcterms:W3CDTF">2024-09-14T20:38:43Z</dcterms:modified>
</cp:coreProperties>
</file>