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95F7D-E2B3-4025-A1CF-FB5C2FBB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1DA72-EBF1-4FE1-B6BC-9B85716B9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2DF88-6A88-41B7-BCF7-6E3B707DA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1D74A-D00A-499F-BB9C-D4EC87EC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AF171-AA50-47D1-803B-15363FDB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60D74-7A05-4EF7-B466-0E36B02C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B50CE-119F-41FB-A8AC-54C39027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F6924-B0F6-41E7-8B9F-AD17244D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B3A74-4990-4F17-8174-D5708268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D4A30-9338-4C85-BAC7-7029B1BF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234B-80F4-4739-AA31-BCB323C9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1127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肾癌病人的护理查房PPT课件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肾癌病人的康复与随访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肾癌病人的营养与饮食护理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79" r="28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肾癌是起源于肾脏的恶性肿瘤，是泌尿系统最常见的恶性肿瘤之一。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肾癌可分为多种类型，包括透明细胞癌、乳头状癌、嫌色细胞癌等。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肾癌的确切病因尚不完全清楚，但与遗传、环境、生活习惯等多种因素有关。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肾癌的发生涉及多个基因和信号通路的异常激活和抑制，导致细胞异常增殖和分化。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肾癌早期可能无明显症状，随着病情发展可能出现血尿、腰痛、腹部肿块等症状。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肾癌的诊断依赖于影像学检查和病理学诊断。影像学检查如超声、CT、MRI等有助于发现肿瘤并评估其大小和位置，病理学诊断则通过穿刺活检或手术切除标本进行。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39" r="203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593" b="95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评估病人的心理状况，提供心理支持和疏导，减轻焦虑和恐惧。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向病人和家属介绍手术的必要性、手术过程及注意事项，提高病人对手术的认知。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协助完成各项术前检查，做好皮肤、肠道等准备工作。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评估病人的营养状况，指导合理饮食，增强病人的免疫力。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7799" b="177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密切观察病人的心率、呼吸、血压等指标，及时发现并处理异常情况。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评估病人的疼痛程度，遵医嘱给予适当的止痛措施，提高病人的舒适度。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保持引流管的通畅，观察引流液的颜色、量和性状，及时发现并处理异常情况。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保持病房的清洁卫生，遵医嘱使用抗生素，预防术后感染的发生。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观察病人有无出血征象，如尿血、伤口渗血等，及时报告医生并采取止血措施。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观察病人有无感染征象，如发热、伤口红肿等，及时使用抗生素进行治疗。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鼓励病人术后早期活动，预防下肢深静脉血栓的形成。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监测病人的肾功能指标，及时发现并处理肾功能不全的情况。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肾癌病人的心理护理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https://d.book118.com/398141127031006025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2024-09-01T18:16:25.220</cp:lastPrinted>
  <dcterms:created xsi:type="dcterms:W3CDTF">2024-09-01T10:16:25Z</dcterms:created>
  <dcterms:modified xsi:type="dcterms:W3CDTF">2024-09-01T10:16:27Z</dcterms:modified>
</cp:coreProperties>
</file>