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EC43C-3AB3-4749-AA9E-1B9A6956D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9D640-6BF0-43BC-98E3-26483BB95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E40C3-F509-4992-B8C9-97276990E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202C27-56BC-4EA4-B539-74D322654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143315-6F6D-4334-B9F1-6D9272B30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4CF6B7-43E3-4714-B7A3-7E174A8EF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92AFAF-2810-4276-A584-173A35078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112F4E-D7EB-40ED-97DC-22BAED01E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13AADE-C9A5-4231-8830-4A6EC1E35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45F08-6857-47B1-88E3-D67E1C807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40745-93AD-4E21-B96C-4133F0470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41131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88培训如何提升员工的领导力素养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领导力素养概述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员工领导力素养现状分析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培训内容与方法设计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员工领导力素养提升实践案例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领导力素养概述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领导力素养内涵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领导力素养包括领导者的自我认知、价值观、情感智力、沟通能力、团队协作能力、创新能力、决策能力、学习能力等多个方面。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领导力素养定义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领导力素养是指领导者在领导过程中所具备的知识、技能、能力和特质，以及其在领导实践中所表现出来的综合素质。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提升组织绩效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具备良好领导力素养的领导者能够激发员工的积极性和创造力，提高组织的整体绩效。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优秀的领导者能够建立互信、互助、互赢的团队氛围，增强团队的凝聚力和向心力。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推动个人职业发展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领导力素养是个人职业发展的重要驱动力，有助于提升个人在职场中的竞争力和影响力。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领导力素养的重要性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领导者需要具备深刻的自我认知能力，了解自己的优点和不足，以便更好地发挥个人优势并改进自身缺点。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领导者需要树立正确的价值观，明确自己的信念和追求，以便在领导实践中做出正确的决策和判断。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情感智力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领导者需要具备较高的情感智力水平，能够理解和适应他人的情感需求，建立良好的人际关系。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领导力素养的构成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领导者需要具备出色的沟通能力，能够清晰表达自己的思想和意图，并与他人进行有效的交流和协作。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领导者需要具备团队协作能力，能够带领团队共同完成任务和目标，促进团队成员之间的合作和协调。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领导者需要具备创新能力，能够不断推陈出新，探索新的思路和方法，以适应不断变化的市场环境和企业需求。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领导力素养的构成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领导者需要具备敏锐的洞察力和果断的决策能力，能够在复杂的情况下迅速做出正确的决策和判断。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领导者需要具备持续学习的能力，不断汲取新知识、新技能和新观念，以保持自身的竞争力和适应性。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决策能力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学习能力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领导力素养的构成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员工领导力素养现状分析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4088" b="14088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整体水平较高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大多数员工在工作中能够展现出一定的领导力，具备领导潜质。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少数员工突出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部分员工在领导力方面表现突出，能够带领团队取得优异成绩。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员工领导力素养整体水平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部分员工在处理问题时过于关注细节，缺乏整体思考和战略眼光。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缺乏战略眼光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团队协作能力欠佳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一些员工在与团队成员沟通时存在障碍，无法有效地传达自己的想法和要求。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部分员工在团队中缺乏合作精神，过于强调个人英雄主义。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员工领导力素养存在的问题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加强情绪管理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帮助员工提高情绪管理能力，更好地应对工作压力和挑战。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提升创新思维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鼓励员工敢于尝试新方法、新思路，培养创新意识和能力。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通过团队建设活动等方式，提高员工之间的信任度和协作能力。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员工领导力素养提升的空间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培训内容与方法设计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领导力理论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教授员工如何进行有效的沟通，包括倾听、表达、反馈等技巧，提高沟通效率。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培养员工的团队合作精神，学习如何组建、管理和激励团队，提升团队凝聚力。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包括领导力定义、领导力模型、领导力与管理的区别等，帮助员工全面了解领导力概念。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决策能力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训练员工在面对复杂问题时如何进行分析、评估和决策，提高决策质量和效率。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https://d.book118.com/398141131053006045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2024-09-25T21:04:51.639</cp:lastPrinted>
  <dcterms:created xsi:type="dcterms:W3CDTF">2024-09-25T13:04:51Z</dcterms:created>
  <dcterms:modified xsi:type="dcterms:W3CDTF">2024-09-25T13:04:53Z</dcterms:modified>
</cp:coreProperties>
</file>