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A32F76-8448-4EB2-A68F-AA13ADB29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14097D-AF05-46DC-892C-96283B6FF4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9505B1-E9FB-45BF-BA87-1BA8BBD13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60044F-2EE0-4061-A053-AE5B0C3DB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73A47E-8038-4EE1-AF36-CFC0FB7746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A3EF26-408D-48D2-860C-53FDDDA8BB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53E811-CD0F-4D2C-BE44-70C006BDD4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E98887-41EB-4CDA-8506-D4154312DB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E12B6F-B5CB-468B-8185-FC0BD796A9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A8A8E7-6D4D-47E1-92D5-151F6DD6E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83DD84-CE09-4FB6-8FDD-60138FCC7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14200511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公司财务管理课件第三章</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公司财务管理的目标</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财务管理的原则</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财务管理的环境</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财务管理的职能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公司财务管理的目标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利润是企业生存和发展的基础，也是企业财务管理的核心目标。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利润最大化是指企业在财务管理中以实现利润最大化为目标，通过合理配置财务资源、降低成本、提高收益等手段，实现企业价值的最大化。</a:t>
            </a:r>
          </a:p>
        </p:txBody>
      </p:sp>
      <p:pic>
        <p:nvPicPr>
          <p:cNvPr id="6" name="Picture 6"/>
          <p:cNvPicPr>
            <a:picLocks noChangeAspect="1"/>
          </p:cNvPicPr>
          <p:nvPr/>
        </p:nvPicPr>
        <p:blipFill>
          <a:blip r:embed="rId2"/>
          <a:srcRect t="28924" b="2892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利润最大化有助于企业提高经济效益，增强市场竞争力，并为投资者和债权人提供更好的回报。</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利润最大化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股东财富最大化有助于企业吸引更多的投资者，提高股票价格，并为股东提供更好的回报。</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股东财富最大化需要考虑股东的利益，同时也需要兼顾其他利益相关者的利益。</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股东财富最大化是指企业通过合理配置财务资源、降低风险、提高收益等手段，实现股东财富的最大化。</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股东财富最大化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企业价值最大化是指企业通过合理配置财务资源、提高企业价值等手段，实现企业整体价值的最大化。</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企业价值最大化需要考虑企业的长期发展，注重企业的可持续发展和社会责任。</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企业价值最大化有助于企业吸引更多的投资者和债权人，提高企业的信誉和形象。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企业价值最大化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财务管理的原则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风险与收益均衡原则要求公司在财务管理过程中，应充分考虑风险和收益的平衡，避免因追求高收益而过度承担风险，或因过于保守而错失收益机会。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公司在投资决策时，应全面评估项目的风险和潜在收益，并选择风险和收益相对均衡的投资方案。同时，公司应定期回顾并更新风险管理策略，以确保其与公司的战略目标和风险承受能力相一致。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风险与收益均衡原则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货币时间价值原则强调货币在不同的时间点上具有不同的价值。公司在财务管理过程中应充分考虑货币的时间价值，以更准确地评估项目的真实价值和潜在收益。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公司在评估投资项目时，应使用现值（Present Value）或折现现金流（Discounted Cash Flow）等方法，将未来的现金流折现到当前的价值。此外，公司还应考虑利率变动对货币时间价值的影响，以更准确地预测未来的现金流。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货币时间价值原则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利益关系协调原则要求公司在财务管理过程中应充分考虑各利益相关方的利益诉求，并寻求利益平衡点，以实现公司长期稳定的发展。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应与股东、债权人、供应商、客户、员工等利益相关方建立良好的沟通和合作关系。在决策过程中，应充分考虑各方的利益诉求，并寻求共赢的解决方案。同时，公司应建立健全的利益关系管理制度，以确保各方的权益得到有效保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利益关系协调原则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https://d.book118.com/398142005111006024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2024-08-31T23:36:06.988</cp:lastPrinted>
  <dcterms:created xsi:type="dcterms:W3CDTF">2024-08-31T15:36:07Z</dcterms:created>
  <dcterms:modified xsi:type="dcterms:W3CDTF">2024-08-31T15:36:09Z</dcterms:modified>
</cp:coreProperties>
</file>