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CPKQL+MS-UIGothic"/>
      <p:regular r:id="rId16"/>
    </p:embeddedFont>
    <p:embeddedFont>
      <p:font typeface="LCWQAL+KVNWEE+ArialMT"/>
      <p:regular r:id="rId17"/>
    </p:embeddedFont>
    <p:embeddedFont>
      <p:font typeface="SWMIDV+LLOFSU+Arial-BoldMT"/>
      <p:regular r:id="rId18"/>
    </p:embeddedFont>
    <p:embeddedFont>
      <p:font typeface="SLSDGG+NLDKUD+MicrosoftYaHei"/>
      <p:regular r:id="rId19"/>
    </p:embeddedFont>
    <p:embeddedFont>
      <p:font typeface="HNNUPS+NLDKUD+MicrosoftYaHei"/>
      <p:regular r:id="rId20"/>
    </p:embeddedFont>
    <p:embeddedFont>
      <p:font typeface="QEKRCJ+OHFCBF+MicrosoftYaHei-Bold"/>
      <p:regular r:id="rId21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6C6B-CD99-4C83-BEC4-3F610301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45C30-F031-4706-B54B-8F894395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59BA5-20A0-4EE0-BC16-8215FE53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695A5-ACAE-4CB0-AA75-A832343C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956E1-F209-494F-A7EA-FE547431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6BE9F-DA9F-478E-9341-E307EA02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FE1CB-CC2A-4834-9BD1-10347E70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04A35-556E-4546-A399-2BD07AF6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721F0-238B-4950-9A9F-A8FBFDD7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6E766-00F0-4CB6-8AC7-144E0F754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87294-D1C9-49F3-A60C-47EEB47A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2017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594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308">
                <a:solidFill>
                  <a:srgbClr val="FFF0DC"/>
                </a:solidFill>
                <a:latin typeface="ICPKQL+MS-UIGothic"/>
                <a:cs typeface="ICPKQL+MS-UIGothic"/>
              </a:rPr>
              <a:t>高低血糖的和管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766250"/>
            <a:ext cx="3404501" cy="13322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CWQAL+KVNWEE+ArialMT"/>
                <a:cs typeface="LCWQAL+KVNWEE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ICPKQL+MS-UIGothic"/>
                <a:cs typeface="ICPKQL+MS-UIGothic"/>
              </a:rPr>
              <a:t>高血糖的管理与控制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CWQAL+KVNWEE+ArialMT"/>
                <a:cs typeface="LCWQAL+KVNWEE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ICPKQL+MS-UIGothic"/>
                <a:cs typeface="ICPKQL+MS-UIGothic"/>
              </a:rPr>
              <a:t>低血糖的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ICPKQL+MS-UIGothic"/>
                <a:cs typeface="ICPKQL+MS-UIGothic"/>
              </a:rPr>
              <a:t>防与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EACF"/>
                </a:solidFill>
                <a:latin typeface="ICPKQL+MS-UIGothic"/>
                <a:cs typeface="ICPKQL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WMIDV+LLOFSU+Arial-BoldMT"/>
                <a:cs typeface="SWMIDV+LLOFSU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ICPKQL+MS-UIGothic"/>
                <a:cs typeface="ICPKQL+MS-UIGothic"/>
              </a:rPr>
              <a:t>高低血糖的基本知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血糖的定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ICPKQL+MS-UIGothic"/>
                <a:cs typeface="ICPKQL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高低血糖的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准和影响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高低血糖都有一定的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准，超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或低于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准会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CPKQL+MS-UIGothic"/>
                <a:cs typeface="ICPKQL+MS-UIGothic"/>
              </a:rPr>
              <a:t>人体造成不良影响。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ICPKQL+MS-UIGothic"/>
                <a:cs typeface="ICPKQ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4268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高血糖的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准通常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空腹血糖</a:t>
            </a:r>
            <a:r>
              <a:rPr sz="1500">
                <a:solidFill>
                  <a:srgbClr val="864C00"/>
                </a:solidFill>
                <a:latin typeface="SLSDGG+NLDKUD+MicrosoftYaHei"/>
                <a:cs typeface="SLSDGG+NLDKUD+MicrosoftYaHei"/>
              </a:rPr>
              <a:t>≥7.0mmol/L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或餐后</a:t>
            </a:r>
            <a:r>
              <a:rPr sz="1500">
                <a:solidFill>
                  <a:srgbClr val="864C00"/>
                </a:solidFill>
                <a:latin typeface="HNNUPS+NLDKUD+MicrosoftYaHei"/>
                <a:cs typeface="HNNUPS+NLDKUD+MicrosoftYaHei"/>
              </a:rPr>
              <a:t>2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小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血糖</a:t>
            </a:r>
            <a:r>
              <a:rPr sz="1500">
                <a:solidFill>
                  <a:srgbClr val="864C00"/>
                </a:solidFill>
                <a:latin typeface="SLSDGG+NLDKUD+MicrosoftYaHei"/>
                <a:cs typeface="SLSDGG+NLDKUD+MicrosoftYaHei"/>
              </a:rPr>
              <a:t>≥11.1mmol/L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期高血糖可能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致糖尿病及其并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症，如心血管疾病、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网膜病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疾病等。低血糖的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准通常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血糖低于</a:t>
            </a:r>
            <a:r>
              <a:rPr sz="1500">
                <a:solidFill>
                  <a:srgbClr val="864C00"/>
                </a:solidFill>
                <a:latin typeface="HNNUPS+NLDKUD+MicrosoftYaHei"/>
                <a:cs typeface="HNNUPS+NLDKUD+MicrosoftYaHei"/>
              </a:rPr>
              <a:t>2.8mmol/L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，可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致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头晕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、心慌、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出汗、甚至昏迷等低血糖症状，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ICPKQL+MS-UIGothic"/>
                <a:cs typeface="ICPKQL+MS-UIGothic"/>
              </a:rPr>
              <a:t>可危及生命。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高低血糖的病因和症状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ICPKQL+MS-UIGothic"/>
                <a:cs typeface="ICPKQL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WMIDV+LLOFSU+Arial-BoldMT"/>
                <a:cs typeface="SWMIDV+LLOFSU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ICPKQL+MS-UIGothic"/>
                <a:cs typeface="ICPKQL+MS-UIGothic"/>
              </a:rPr>
              <a:t>高血糖的管理与控制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食管理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增加膳食</a:t>
            </a: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纤维摄</a:t>
            </a: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控制脂肪</a:t>
            </a: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控制糖分</a:t>
            </a: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控制</a:t>
            </a: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总热</a:t>
            </a: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量</a:t>
            </a: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960E"/>
                </a:solidFill>
                <a:latin typeface="ICPKQL+MS-UIGothic"/>
                <a:cs typeface="ICPKQL+MS-UIGothic"/>
              </a:rPr>
              <a:t>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控制运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动时间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和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强</a:t>
            </a:r>
            <a:r>
              <a:rPr sz="1550">
                <a:solidFill>
                  <a:srgbClr val="FF960E"/>
                </a:solidFill>
                <a:latin typeface="ICPKQL+MS-UIGothic"/>
                <a:cs typeface="ICPKQL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合适的运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定期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行运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动评</a:t>
            </a:r>
            <a:r>
              <a:rPr sz="1550">
                <a:solidFill>
                  <a:srgbClr val="FF960E"/>
                </a:solidFill>
                <a:latin typeface="ICPKQL+MS-UIGothic"/>
                <a:cs typeface="ICPKQL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ICPKQL+MS-UIGothic"/>
                <a:cs typeface="ICPKQL+MS-UIGothic"/>
              </a:rPr>
              <a:t>物管理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NUPS+NLDKUD+MicrosoftYaHei"/>
                <a:cs typeface="HNNUPS+NLDKU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NUPS+NLDKUD+MicrosoftYaHei"/>
                <a:cs typeface="HNNUPS+NLDKU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NUPS+NLDKUD+MicrosoftYaHei"/>
                <a:cs typeface="HNNUPS+NLDKU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NUPS+NLDKUD+MicrosoftYaHei"/>
                <a:cs typeface="HNNUPS+NLDKU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遵循医嘱用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定期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血糖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注意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960E"/>
                </a:solidFill>
                <a:latin typeface="ICPKQL+MS-UIGothic"/>
                <a:cs typeface="ICPKQL+MS-UIGothic"/>
              </a:rPr>
              <a:t>物副作用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WMIDV+LLOFSU+Arial-BoldMT"/>
                <a:cs typeface="SWMIDV+LLOFSU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ICPKQL+MS-UIGothic"/>
                <a:cs typeface="ICPKQL+MS-UIGothic"/>
              </a:rPr>
              <a:t>低血糖的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FFEACF"/>
                </a:solidFill>
                <a:latin typeface="ICPKQL+MS-UIGothic"/>
                <a:cs typeface="ICPKQL+MS-UIGothic"/>
              </a:rPr>
              <a:t>防与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处</a:t>
            </a:r>
            <a:r>
              <a:rPr sz="4550">
                <a:solidFill>
                  <a:srgbClr val="FFEACF"/>
                </a:solidFill>
                <a:latin typeface="ICPKQL+MS-UIGothic"/>
                <a:cs typeface="ICPKQL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https://d.book118.com/398142017106006035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ICPKQL+MS-UIGothic</vt:lpstr>
      <vt:lpstr>LCWQAL+KVNWEE+ArialMT</vt:lpstr>
      <vt:lpstr>Times New Roman</vt:lpstr>
      <vt:lpstr>SimSun</vt:lpstr>
      <vt:lpstr>SWMIDV+LLOFSU+Arial-BoldMT</vt:lpstr>
      <vt:lpstr>SLSDGG+NLDKUD+MicrosoftYaHei</vt:lpstr>
      <vt:lpstr>HNNUPS+NLDKUD+MicrosoftYaHei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2024-09-14T15:03:06.081</cp:lastPrinted>
  <dcterms:created xsi:type="dcterms:W3CDTF">2024-09-14T07:03:06Z</dcterms:created>
  <dcterms:modified xsi:type="dcterms:W3CDTF">2024-09-14T07:03:07Z</dcterms:modified>
</cp:coreProperties>
</file>