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2E80-C0CC-404F-A410-A0E9DF2B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8A497-A17F-48E4-A3B8-4A3C89CD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409F6-33AF-45F3-B40E-A3EF19B55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6E0EA-5CB0-4C9A-A994-C855B8900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53A11-4650-4722-86BC-112E70ECE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91EEA-3C62-4F5C-AC31-BF8CDEC8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0DEEF-1B24-4050-A9A3-A902A011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C4FAA-CB94-49A5-91EB-6078AB60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5AE4B-3FA7-4967-8E48-8365B2FB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3A33C-170C-4998-AEB5-1CA50C64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A7188-2F6C-45F1-AFC7-50E9E676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211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医院感染管理培训课件-感染管理与医院行政管理体系的协调与支持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医院行政管理体系概述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协调与支持策略探讨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感染管理基本概念与重要性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感染管理是指通过科学的方法和手段，对医院内感染的发生、传播和控制进行全面、系统、有效的管理。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降低医院感染发生率，提高医疗质量和安全水平，保障患者和医务人员的健康。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感染管理定义及目标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当前医院感染发生率仍较高，严重影响患者康复和医疗质量。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医院感染发生率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常见感染类型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包括呼吸道感染、手术部位感染、泌尿系统感染等。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主要由病原体传播、患者自身因素、医疗操作等因素引起。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感染管理直接影响医疗质量和患者安全，是医院管理的重要组成部分。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医院感染导致患者住院时间延长、医疗费用增加，给医院带来经济损失。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医院感染事件可能引发社会关注和负面舆论，影响医院声誉和形象。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感染管理对医院运营影响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国家和地方政府发布了一系列关于医院感染管理的政策法规，要求医院加强感染防控工作。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250" r="23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医疗行业对医院感染管理提出了明确的标准和要求，包括消毒灭菌、隔离防护、手卫生等方面。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随着医疗国际化趋势的加强，医院感染管理也需要与国际接轨，借鉴国际先进经验和做法。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国际接轨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医院行政管理体系概述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行政管理体系结构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层级分明的管理架构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医院感染管理涉及多个层级，包括院级领导、感染管理部门、临床科室等，各层级间职责明确，相互协调。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专门负责感染管理的部门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设立专门的感染管理部门或指定专人负责，确保感染管理工作的专业性和高效性。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完善的规章制度和流程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制定完善的医院感染管理制度、规范和流程，确保各项工作的标准化和规范化。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各部门间建立有效的沟通协作机制，共同应对医院感染管理工作中的问题和挑战。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院级领导负责决策和协调，感染管理部门负责具体实施和监督，临床科室负责执行和反馈。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鼓励跨部门间的合作与交流，共同提升医院感染管理水平。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333" b="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决策层对医院感染管理工作进行监督与评估，确保各项工作的有效落实。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制定感染管理战略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决策层负责制定医院感染管理的战略规划和目标，为具体工作提供指导。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提供资源支持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决策层为医院感染管理工作提供必要的资源支持，包括人力、物力、财力等。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决策层在感染管理中作用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设立监督考核机制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落实奖惩措施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监督考核机制建立与执行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896" r="228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建立医院感染管理的监督考核机制，对各部门的工作进行定期检查和评估。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制定具体的考核标准和指标，确保考核工作的客观性和公正性。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根据考核结果落实奖惩措施，激励各部门积极参与医院感染管理工作。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针对考核中发现的问题和不足，及时进行改进和优化，不断提升医院感染管理水平。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协调与支持策略探讨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医院感染管理部门与医院行政管理部门之间应定期召开协调会议，就感染管理相关问题进行深入讨论和交流。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双方应建立有效的信息沟通渠道，确保感染管理相关信息的及时、准确传递，以便行政管理部门给予必要的支持和配合。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畅通信息沟通渠道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鼓励医院感染管理部门与医院行政管理部门之间的跨部门协作，共同应对医院感染管理面临的挑战和问题。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加强沟通交流机制建设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统一操作流程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为确保医院感染管理工作的规范化和高效化，医院行政管理部门应协助制定统一的操作流程，并监督执行。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完善培训机制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医院行政管理部门应定期组织感染管理相关培训，提高全院员工的感染管理意识和技能水平。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制定医院感染管理规范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医院感染管理部门应制定统一的医院感染管理规范，明确各部门在感染管理中的职责和要求。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3021" b="1302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制定统一规范和操作流程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医院感染管理部门与医院行政管理部门之间应实现资源共享，包括人力、物力、财力等方面的资源，以提高医院感染管理的整体效益。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双方应充分发挥各自的专业优势，相互支持、相互补充，共同提升医院感染管理水平。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在应对突发医院感染事件时，双方应密切协作，共同制定应急预案和处置措施，确保患者和医务人员的安全。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协同应对突发事件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资源共享和优势互补原则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https://d.book118.com/398142113101006040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2024-09-19T03:59:23.444</cp:lastPrinted>
  <dcterms:created xsi:type="dcterms:W3CDTF">2024-09-18T19:59:23Z</dcterms:created>
  <dcterms:modified xsi:type="dcterms:W3CDTF">2024-09-18T19:59:25Z</dcterms:modified>
</cp:coreProperties>
</file>