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25A37B-EEEE-4146-9CFF-4B32F74530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21A4A-6216-466A-8F7A-9B17DA7A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05CC-8123-4B50-9463-E8C2E6CA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FAC8-EED6-471B-A7E8-45F4826A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53316-BC0B-4D5A-9333-582C10ED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32684-03E4-43F9-A4D6-32DBC814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DDCEF-B488-4890-9B93-C364B791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9AB1D-08C6-4E0B-9483-B52401C7E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BEF8F-E9CA-46A4-A6E1-1DA0ABCF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D4CE5-0070-434D-9622-569B2A14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0EE0-4B68-48FA-8DFB-7039131E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1F9D2-DD06-4B88-86D1-01299946A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0B6CB44-2B5B-4073-BC90-2A4E3D22B5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C2D44F-83BB-4FCE-9608-622D3672F5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302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销售团队管理培训领导团队赢得市场的策略之道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市场分析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营销策略与执行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战略管理与风险控制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销售团队管理是指有效领导和管理销售团队，确保他们达到销售目标并发挥最佳表现。销售团队管理的重要性在于提高销售效率、增加销售额、提升客户满意度等方面的作用。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协作是成功的关键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激励是激发潜力的动力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指导是引领前行的方向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指导团队发展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奖励制度设立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团队建设活动组织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持续监督与反馈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定期检查培训成果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发展个人技能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技能提升课程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培训团队的关键步骤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设计有效培训计划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了解团队需求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领导团队的重要性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目标是实现愿景的桥梁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信任和合作是团队成功的基础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建立信任与合作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激发潜力是塑造团队的基石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成功领导团队的关键要素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成功领导团队需要具备沟通技巧、激励能力、决策能力、团队建设能力等多方面的特质。只有通过不断学习和提升自身的领导能力，才能带领团队赢得市场竞争，实现持续发展。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市场分析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分析目前市场的主要趋势和动态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寻找市场机会，抓住商机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探讨未来市场的发展方向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制定应对策略，提高竞争力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挖掘竞争对手的弱点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研究竞争对手的市场份额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寻找市场蓝海，规避红海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灵活调整策略应对变化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制定长期对手应对计划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竞争对手分析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对手情况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详细介绍主要竞争对手的情况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分析竞争优势和劣势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目标客户群体分析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分析目标客户群体的特点和特征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了解客户需求，掌握市场痛点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明确目标客户群体，建立客户画像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定位客户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建立良好客户关系，保持持续沟通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市场定位与营销策略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明确目标市场定位，建立品牌形象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制定合理价格策略，提高市场占有率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价格策略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选择合适营销渠道，提升产品曝光率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营销渠道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市场分析的深入研究，我们能更好地制定营销策略，把握市场机遇，挑战竞争对手，满足客户需求，赢得市场。管理团队需要随时关注市场动态，灵活调整策略，不断创新，才能在竞争激烈的市场中脱颖而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团队构建与招聘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团队构建是建立高效销售团队的基石。招聘优秀人才是重要的一环，只有拥有优秀的销售人才，团队才能稳步发展。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https://d.book118.com/398143026010006050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销售团队管理培训领导团队赢得市场的策略之道</vt:lpstr>
      <vt:lpstr>目录</vt:lpstr>
      <vt:lpstr>第1章 简介</vt:lpstr>
      <vt:lpstr> </vt:lpstr>
      <vt:lpstr>销售团队管理的重要性</vt:lpstr>
      <vt:lpstr>培训团队的关键步骤</vt:lpstr>
      <vt:lpstr>领导团队的重要性</vt:lpstr>
      <vt:lpstr>成功领导团队的关键要素</vt:lpstr>
      <vt:lpstr>第2章 市场分析</vt:lpstr>
      <vt:lpstr>市场趋势分析</vt:lpstr>
      <vt:lpstr>竞争对手分析</vt:lpstr>
      <vt:lpstr>目标客户群体分析</vt:lpstr>
      <vt:lpstr>市场定位与营销策略</vt:lpstr>
      <vt:lpstr>结语</vt:lpstr>
      <vt:lpstr>第3章 销售团队建设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2024-09-29T14:43:38.214</cp:lastPrinted>
  <dcterms:created xsi:type="dcterms:W3CDTF">2024-09-29T06:43:38Z</dcterms:created>
  <dcterms:modified xsi:type="dcterms:W3CDTF">2024-09-29T06:43:40Z</dcterms:modified>
</cp:coreProperties>
</file>