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C94F2-9D18-4B38-9B7F-76E1E4162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3AE9C-FFA3-4FEA-8E47-4494CAA2D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42449-BF47-44BC-AAA1-DD44D6430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2F28A9-956E-4A8D-B21B-3F14967F4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0A70A4-9762-4530-8AF8-305260BB8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B2DB9F-46D1-45E7-AE83-588594F93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7FA20F-DF2F-4762-8E46-C67EC3D87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F3B4EA-14B2-4B0D-B510-999F482D0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C7FEA3-95BA-4BDB-9374-7E4CC7C26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D445C-8222-4C42-8EA0-A17ED8349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259A0-00EB-49F3-81A9-6A3D67E1D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4311705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第七课知行统一与体验成功教学课件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知行统一的理论基础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体验成功的教学理念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知行统一与体验成功的结合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实现知行统一与体验成功的策略与方法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知行统一与体验成功的未来发展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知行统一的理论基础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指知识与实践的结合，即理论知识与实际行动相互印证、相互促进的状态。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知行统一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在教育过程中，理论知识的学习与实践经验的积累是相辅相成的，只有将二者结合起来，才能真正实现教育的目的。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知行统一的必要性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知行统一是一种教育理念，它强调理论知识与实践经验的有机结合，有助于培养学生的实际操作能力和创新思维。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知行统一的意义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知行统一的概念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培养实践能力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知行统一的教育方式可以帮助学生将理论知识转化为实践经验，提高他们的实际操作能力。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促进知识运用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通过实践，学生可以更好地理解和运用所学知识，增强对知识的掌握程度。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在实践中，学生能够发现新问题、探索新方法，有助于培养他们的创新思维和解决问题的能力。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知行统一的重要性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知行统一的哲学思考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理论与实践的辩证关系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知行统一体现了理论与实践的辩证关系，二者相互依存、相互促进。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知识与行动的互动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知识来源于实践，又指导实践，行动则可以检验知识的正确性和实用性。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教育与生活的联系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知行统一的教育理念强调教育与生活的紧密联系，教育应该服务于生活，而生活则可以丰富教育内容。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体验成功的教学理念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体验成功是指学生在学习过程中通过实践、探索、尝试等方式获得成功体验的过程。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体验成功强调学生的主动参与和亲身经历，鼓励学生发挥主观能动性，积极探索和尝试，从而获得成就感和自信心。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体验成功的定义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创设贴近学生生活、符合学生认知特点的教学情境，引导学生进入问题情境，激发学生的学习热情和探究欲望。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情境创设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组织学生进行合作学习，通过交流、讨论、协作等方式共同完成任务，培养学生的团队合作精神和沟通能力。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提供实践操作的机会，让学生亲自动手操作、实验、制作等，培养学生的动手能力和实践能力。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采用激励评价的方式，对学生的表现给予肯定和鼓励，增强学生的自信心和自尊心，激发学生的学习动力。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激励评价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体验成功的教学方式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通过体验成功的教学方式，可以激发学生的学习兴趣和主动性，使学生更加积极地参与学习活动，提高学习效果。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提高学生的学习兴趣和主动性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体验成功的教学方式注重学生的实践操作和创新尝试，有助于培养学生的实践能力和创新精神。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培养学生的实践能力和创新精神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学生在体验成功的过程中可以获得成就感和自信心，从而增强自尊心和自我价值感，有利于学生的心理健康发展。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增强学生的自信心和自尊心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体验成功的教学理念关注学生的全面发展，不仅注重知识技能的学习，还注重情感态度、价值观等方面的培养。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促进学生的全面发展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体验成功的实践意义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知行统一与体验成功的结合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https://d.book118.com/398143117055006044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2024-09-24T12:45:11.402</cp:lastPrinted>
  <dcterms:created xsi:type="dcterms:W3CDTF">2024-09-24T04:45:11Z</dcterms:created>
  <dcterms:modified xsi:type="dcterms:W3CDTF">2024-09-24T04:45:13Z</dcterms:modified>
</cp:coreProperties>
</file>