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85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B9620-8001-40E3-A8BA-8F6A11D8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E56AE-6022-42B2-96E7-54D527609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5CF16-C3FD-47DB-A7C3-9E33621F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DFA6C-AC2A-4E17-98C1-3A466912B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DFEA8-33C7-43BD-BCB5-40860F81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0CF6D-F2FD-410E-9102-219542706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89C60-2C2D-4A78-BD8E-85A90FAEA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F0613-50B9-478C-95EA-2830C1D98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83170-5FC0-40DF-8510-C02EA9F2E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59352-81AF-4064-8993-51F03F183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01BCD-B8F1-46E1-8D9A-3EADDB98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30" r:id="rId2"/>
    <p:sldLayoutId id="2147485631" r:id="rId3"/>
    <p:sldLayoutId id="2147485632" r:id="rId4"/>
    <p:sldLayoutId id="2147485633" r:id="rId5"/>
    <p:sldLayoutId id="2147485634" r:id="rId6"/>
    <p:sldLayoutId id="2147485635" r:id="rId7"/>
    <p:sldLayoutId id="2147485636" r:id="rId8"/>
    <p:sldLayoutId id="2147485637" r:id="rId9"/>
    <p:sldLayoutId id="2147485638" r:id="rId10"/>
    <p:sldLayoutId id="21474856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0.xml" /><Relationship Id="rId11" Type="http://schemas.openxmlformats.org/officeDocument/2006/relationships/tags" Target="../tags/tag751.xml" /><Relationship Id="rId12" Type="http://schemas.openxmlformats.org/officeDocument/2006/relationships/tags" Target="../tags/tag752.xml" /><Relationship Id="rId13" Type="http://schemas.openxmlformats.org/officeDocument/2006/relationships/tags" Target="../tags/tag753.xml" /><Relationship Id="rId14" Type="http://schemas.openxmlformats.org/officeDocument/2006/relationships/tags" Target="../tags/tag754.xml" /><Relationship Id="rId15" Type="http://schemas.openxmlformats.org/officeDocument/2006/relationships/tags" Target="../tags/tag755.xml" /><Relationship Id="rId16" Type="http://schemas.openxmlformats.org/officeDocument/2006/relationships/tags" Target="../tags/tag756.xml" /><Relationship Id="rId17" Type="http://schemas.openxmlformats.org/officeDocument/2006/relationships/tags" Target="../tags/tag757.xml" /><Relationship Id="rId18" Type="http://schemas.openxmlformats.org/officeDocument/2006/relationships/tags" Target="../tags/tag758.xml" /><Relationship Id="rId19" Type="http://schemas.openxmlformats.org/officeDocument/2006/relationships/tags" Target="../tags/tag759.xml" /><Relationship Id="rId2" Type="http://schemas.openxmlformats.org/officeDocument/2006/relationships/tags" Target="../tags/tag742.xml" /><Relationship Id="rId20" Type="http://schemas.openxmlformats.org/officeDocument/2006/relationships/tags" Target="../tags/tag760.xml" /><Relationship Id="rId21" Type="http://schemas.openxmlformats.org/officeDocument/2006/relationships/tags" Target="../tags/tag761.xml" /><Relationship Id="rId22" Type="http://schemas.openxmlformats.org/officeDocument/2006/relationships/tags" Target="../tags/tag762.xml" /><Relationship Id="rId23" Type="http://schemas.openxmlformats.org/officeDocument/2006/relationships/tags" Target="../tags/tag763.xml" /><Relationship Id="rId24" Type="http://schemas.openxmlformats.org/officeDocument/2006/relationships/tags" Target="../tags/tag764.xml" /><Relationship Id="rId25" Type="http://schemas.openxmlformats.org/officeDocument/2006/relationships/tags" Target="../tags/tag765.xml" /><Relationship Id="rId26" Type="http://schemas.openxmlformats.org/officeDocument/2006/relationships/tags" Target="../tags/tag766.xml" /><Relationship Id="rId27" Type="http://schemas.openxmlformats.org/officeDocument/2006/relationships/tags" Target="../tags/tag767.xml" /><Relationship Id="rId28" Type="http://schemas.openxmlformats.org/officeDocument/2006/relationships/tags" Target="../tags/tag768.xml" /><Relationship Id="rId29" Type="http://schemas.openxmlformats.org/officeDocument/2006/relationships/tags" Target="../tags/tag769.xml" /><Relationship Id="rId3" Type="http://schemas.openxmlformats.org/officeDocument/2006/relationships/tags" Target="../tags/tag743.xml" /><Relationship Id="rId30" Type="http://schemas.openxmlformats.org/officeDocument/2006/relationships/tags" Target="../tags/tag770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Relationship Id="rId5" Type="http://schemas.openxmlformats.org/officeDocument/2006/relationships/tags" Target="../tags/tag7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14" Type="http://schemas.openxmlformats.org/officeDocument/2006/relationships/tags" Target="../tags/tag802.xml" /><Relationship Id="rId15" Type="http://schemas.openxmlformats.org/officeDocument/2006/relationships/tags" Target="../tags/tag803.xml" /><Relationship Id="rId16" Type="http://schemas.openxmlformats.org/officeDocument/2006/relationships/tags" Target="../tags/tag804.xml" /><Relationship Id="rId17" Type="http://schemas.openxmlformats.org/officeDocument/2006/relationships/tags" Target="../tags/tag805.xml" /><Relationship Id="rId18" Type="http://schemas.openxmlformats.org/officeDocument/2006/relationships/tags" Target="../tags/tag806.xml" /><Relationship Id="rId19" Type="http://schemas.openxmlformats.org/officeDocument/2006/relationships/tags" Target="../tags/tag807.xml" /><Relationship Id="rId2" Type="http://schemas.openxmlformats.org/officeDocument/2006/relationships/tags" Target="../tags/tag790.xml" /><Relationship Id="rId20" Type="http://schemas.openxmlformats.org/officeDocument/2006/relationships/tags" Target="../tags/tag808.xml" /><Relationship Id="rId21" Type="http://schemas.openxmlformats.org/officeDocument/2006/relationships/tags" Target="../tags/tag809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Relationship Id="rId5" Type="http://schemas.openxmlformats.org/officeDocument/2006/relationships/tags" Target="../tags/tag813.xml" /><Relationship Id="rId6" Type="http://schemas.openxmlformats.org/officeDocument/2006/relationships/tags" Target="../tags/tag8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Relationship Id="rId5" Type="http://schemas.openxmlformats.org/officeDocument/2006/relationships/tags" Target="../tags/tag8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0.xml" /><Relationship Id="rId11" Type="http://schemas.openxmlformats.org/officeDocument/2006/relationships/tags" Target="../tags/tag831.xml" /><Relationship Id="rId12" Type="http://schemas.openxmlformats.org/officeDocument/2006/relationships/tags" Target="../tags/tag832.xml" /><Relationship Id="rId13" Type="http://schemas.openxmlformats.org/officeDocument/2006/relationships/tags" Target="../tags/tag833.xml" /><Relationship Id="rId14" Type="http://schemas.openxmlformats.org/officeDocument/2006/relationships/tags" Target="../tags/tag834.xml" /><Relationship Id="rId15" Type="http://schemas.openxmlformats.org/officeDocument/2006/relationships/tags" Target="../tags/tag835.xml" /><Relationship Id="rId16" Type="http://schemas.openxmlformats.org/officeDocument/2006/relationships/tags" Target="../tags/tag836.xml" /><Relationship Id="rId17" Type="http://schemas.openxmlformats.org/officeDocument/2006/relationships/tags" Target="../tags/tag837.xml" /><Relationship Id="rId18" Type="http://schemas.openxmlformats.org/officeDocument/2006/relationships/tags" Target="../tags/tag838.xml" /><Relationship Id="rId19" Type="http://schemas.openxmlformats.org/officeDocument/2006/relationships/tags" Target="../tags/tag839.xml" /><Relationship Id="rId2" Type="http://schemas.openxmlformats.org/officeDocument/2006/relationships/tags" Target="../tags/tag822.xml" /><Relationship Id="rId20" Type="http://schemas.openxmlformats.org/officeDocument/2006/relationships/tags" Target="../tags/tag840.xml" /><Relationship Id="rId21" Type="http://schemas.openxmlformats.org/officeDocument/2006/relationships/tags" Target="../tags/tag841.xml" /><Relationship Id="rId22" Type="http://schemas.openxmlformats.org/officeDocument/2006/relationships/tags" Target="../tags/tag842.xml" /><Relationship Id="rId23" Type="http://schemas.openxmlformats.org/officeDocument/2006/relationships/tags" Target="../tags/tag843.xml" /><Relationship Id="rId24" Type="http://schemas.openxmlformats.org/officeDocument/2006/relationships/tags" Target="../tags/tag844.xml" /><Relationship Id="rId25" Type="http://schemas.openxmlformats.org/officeDocument/2006/relationships/tags" Target="../tags/tag845.xml" /><Relationship Id="rId26" Type="http://schemas.openxmlformats.org/officeDocument/2006/relationships/tags" Target="../tags/tag846.xml" /><Relationship Id="rId27" Type="http://schemas.openxmlformats.org/officeDocument/2006/relationships/tags" Target="../tags/tag847.xml" /><Relationship Id="rId28" Type="http://schemas.openxmlformats.org/officeDocument/2006/relationships/tags" Target="../tags/tag848.xml" /><Relationship Id="rId29" Type="http://schemas.openxmlformats.org/officeDocument/2006/relationships/tags" Target="../tags/tag849.xml" /><Relationship Id="rId3" Type="http://schemas.openxmlformats.org/officeDocument/2006/relationships/tags" Target="../tags/tag823.xml" /><Relationship Id="rId30" Type="http://schemas.openxmlformats.org/officeDocument/2006/relationships/tags" Target="../tags/tag850.xml" /><Relationship Id="rId4" Type="http://schemas.openxmlformats.org/officeDocument/2006/relationships/tags" Target="../tags/tag824.xml" /><Relationship Id="rId5" Type="http://schemas.openxmlformats.org/officeDocument/2006/relationships/tags" Target="../tags/tag825.xml" /><Relationship Id="rId6" Type="http://schemas.openxmlformats.org/officeDocument/2006/relationships/tags" Target="../tags/tag826.xml" /><Relationship Id="rId7" Type="http://schemas.openxmlformats.org/officeDocument/2006/relationships/tags" Target="../tags/tag827.xml" /><Relationship Id="rId8" Type="http://schemas.openxmlformats.org/officeDocument/2006/relationships/tags" Target="../tags/tag828.xml" /><Relationship Id="rId9" Type="http://schemas.openxmlformats.org/officeDocument/2006/relationships/tags" Target="../tags/tag8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01112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华为OMC操作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华为OMC概述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华为OMC操作流程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华为OMC操作技巧与策略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华为OMC操作案例分析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华为OMC操作中的常见问题及解决方案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华为OMC概述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OMC定义与作用</a:t>
            </a:r>
            <a:endParaRPr lang="zh-CN" altLang="en-US"/>
          </a:p>
        </p:txBody>
      </p:sp>
      <p:sp>
        <p:nvSpPr>
          <p:cNvPr id="10517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OMC作用：通过OMC平台，华为实现了对内部运营的全面管理，包括计划、执行、监控和优化等环节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OMC定义：OMC是华为的运营管理平台，是华为内部运营管理的核心工具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OMC与流程管理：OMC平台与华为的流程管理体系紧密结合，实现了流程的全面管理和优化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OMC与绩效管理：OMC平台与华为的绩效管理体系相结合，通过对运营数据的分析和监控，帮助华为实现绩效的持续改进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OMC在华为体系中的位置</a:t>
            </a:r>
            <a:endParaRPr lang="zh-CN" altLang="en-US"/>
          </a:p>
        </p:txBody>
      </p:sp>
      <p:sp>
        <p:nvSpPr>
          <p:cNvPr id="10520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OMC是华为IT能力提升的重要举措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OMC是华为提升客户满意度的重要手段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OMC是华为实现业务目标的重要支撑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OMC是华为数字化转型的重要组成部分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OMC操作的重要性</a:t>
            </a:r>
            <a:endParaRPr lang="zh-CN" altLang="en-US"/>
          </a:p>
        </p:txBody>
      </p:sp>
      <p:sp>
        <p:nvSpPr>
          <p:cNvPr id="105238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OMC操作是华为网络管理的重要组成部分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OMC操作对于保障网络稳定性和安全性具有关键作用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OMC操作能够提高网络运维效率，降低运维成本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OMC操作是华为网络管理未来的发展趋势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华为OMC操作流程</a:t>
            </a:r>
            <a:endParaRPr lang="zh-CN" altLang="en-US"/>
          </a:p>
        </p:txBody>
      </p:sp>
      <p:sp>
        <p:nvSpPr>
          <p:cNvPr id="105267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操作流程概述</a:t>
            </a:r>
            <a:endParaRPr lang="zh-CN" altLang="en-US"/>
          </a:p>
        </p:txBody>
      </p:sp>
      <p:sp>
        <p:nvSpPr>
          <p:cNvPr id="10534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准备阶段：了解客户需求，确定操作方案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实施阶段：按照方案进行操作，确保准确无误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监控阶段：实时监控操作过程，确保安全稳定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结束阶段：完成操作并提交报告，总结经验教训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流程细节与关键步骤</a:t>
            </a:r>
            <a:endParaRPr lang="zh-CN" altLang="en-US"/>
          </a:p>
        </p:txBody>
      </p:sp>
      <p:sp>
        <p:nvSpPr>
          <p:cNvPr id="1053728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30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32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34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订单处理：华为对订单进行审核、确认交货期和生产计划，并下达生产指令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6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38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40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42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流程概述：华为OMC操作流程包括订单接收、订单处理、库存管理、配送与交付等环节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4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46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4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0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订单接收：客户通过各种渠道提交订单，华为接收订单并确认订单信息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2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4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6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8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库存管理：华为对原材料、半成品和成品进行库存管理，确保库存充足且不积压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0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62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64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66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配送与交付：华为根据订单要求进行产品配送，确保产品按时交付给客户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流程中的注意事项</a:t>
            </a:r>
            <a:endParaRPr lang="zh-CN" altLang="en-US"/>
          </a:p>
        </p:txBody>
      </p:sp>
      <p:sp>
        <p:nvSpPr>
          <p:cNvPr id="1054054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操作前准备：确保设备、工具、资料等准备齐全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6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操作过程：按照规定的流程和步骤进行操作，注意细节和规范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8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操作后检查：对操作结果进行检查和确认，确保符合要求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0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异常处理：遇到异常情况时，及时采取措施进行处理，避免影响操作效果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记录与报告：对操作过程和结果进行记录和报告，以便后续分析和改进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4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华为OMC操作技巧与策略</a:t>
            </a:r>
            <a:endParaRPr lang="zh-CN" altLang="en-US"/>
          </a:p>
        </p:txBody>
      </p:sp>
      <p:sp>
        <p:nvSpPr>
          <p:cNvPr id="105435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操作技巧介绍</a:t>
            </a:r>
            <a:endParaRPr lang="zh-CN" altLang="en-US"/>
          </a:p>
        </p:txBody>
      </p:sp>
      <p:sp>
        <p:nvSpPr>
          <p:cNvPr id="10550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熟练掌握华为OMC系统的基本操作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了解各种操作指令和参数的含义及作用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掌握常见故障的排除方法及应对措施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不断学习和提升自己的操作技能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3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策略制定与实施</a:t>
            </a:r>
            <a:endParaRPr lang="zh-CN" altLang="en-US"/>
          </a:p>
        </p:txBody>
      </p:sp>
      <p:sp>
        <p:nvSpPr>
          <p:cNvPr id="10553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3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3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3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3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3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3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3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4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4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4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明确目标：确定操作目标，确保操作方向正确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监控与调整：对操作过程进行监控，及时调整策略，确保达到预期目标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实施策略：按照策略进行操作，确保操作顺利进行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制定策略：根据目标制定相应的操作策略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https://d.book118.com/405001112040011111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华为OMC操作</vt:lpstr>
      <vt:lpstr>目录</vt:lpstr>
      <vt:lpstr>单击添加章节标题</vt:lpstr>
      <vt:lpstr>华为OMC概述</vt:lpstr>
      <vt:lpstr>PowerPoint Presentation</vt:lpstr>
      <vt:lpstr>OMC定义与作用</vt:lpstr>
      <vt:lpstr>OMC在华为体系中的位置</vt:lpstr>
      <vt:lpstr>OMC操作的重要性</vt:lpstr>
      <vt:lpstr>华为OMC操作流程</vt:lpstr>
      <vt:lpstr>PowerPoint Presentation</vt:lpstr>
      <vt:lpstr>操作流程概述</vt:lpstr>
      <vt:lpstr>流程细节与关键步骤</vt:lpstr>
      <vt:lpstr>流程中的注意事项</vt:lpstr>
      <vt:lpstr>华为OMC操作技巧与策略</vt:lpstr>
      <vt:lpstr>PowerPoint Presentation</vt:lpstr>
      <vt:lpstr>操作技巧介绍</vt:lpstr>
      <vt:lpstr>策略制定与实施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2024-09-16T21:17:59.226</cp:lastPrinted>
  <dcterms:created xsi:type="dcterms:W3CDTF">2024-09-16T13:17:59Z</dcterms:created>
  <dcterms:modified xsi:type="dcterms:W3CDTF">2024-09-16T13:18:02Z</dcterms:modified>
</cp:coreProperties>
</file>