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8ECE5-F99C-4697-B1E2-F26CFC8D2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351FC-32BE-47C6-A03A-0403C34FC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0E8F6-4052-4A76-9AFF-12BD99E57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CADD4C-2431-4C5A-8911-E15770DCE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7257EE-72A0-4A61-B726-01A9DED5B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9F6372-8A37-41B1-9A4F-11982F3E2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4070B5-52C1-42A3-AF90-964236EBF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433A6-5FAF-4566-90EA-AFCD1670D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BD4F7-5597-474B-ABAD-A5710CE83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BF813-AF3F-4679-BC58-4C3F82C6A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730ED-FB90-4E7E-A16C-F86F0CB9D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0012320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小学二年级预防结核病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结核病基本知识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小学二年级学生特点与结核病风险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小学二年级预防结核病教育策略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学校预防结核病措施建议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社会支持与合作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总结与展望：共同努力，为小学二年级学生创造健康环境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结核病基本知识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结核病定义与传播途径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结核病是一种由结核杆菌引起的慢性传染病，主要通过飞沫传播。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结核病主要通过飞沫传播，当患者咳嗽、打喷嚏或说话时，会产生带有结核杆菌的飞沫，其他人吸入这些飞沫后就可能感染结核病。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448" r="294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65" r="315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结核病的症状包括咳嗽、咳痰、发热、盗汗、疲乏等。如果病情严重，还可能出现呼吸困难、胸痛等症状。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结核病对患者的身体健康和生命安全都有很大的危害。如果治疗不及时或不彻底，病情可能会恶化，甚至危及生命。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结核病的症状与危害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保持良好生活习惯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及时就医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结核病的预防措施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接种卡介苗是预防结核病的有效手段，建议适龄儿童及时接种。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保持室内空气流通，勤洗手，避免与患者密切接触。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加强结核病的宣传教育，提高公众对结核病的认识和预防意识。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如果出现结核病症状，应及时就医并接受正规治疗。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小学二年级学生特点与结核病风险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小学二年级学生的身高和体重增长迅速，身体各器官逐渐发育成熟。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身体发育迅速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小学生的免疫力相对较低，容易感染各种疾病，包括结核病。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免疫力相对较低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小学生身体发育特点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小学二年级学生对外界充满好奇，喜欢探索新事物。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小学生的注意力容易分散，难以长时间集中精力。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小学二年级学生心理特点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好奇心强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1" r="264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学校环境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学校是小学生聚集的场所，如果有一位学生感染结核病，很容易在校园内传播。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家庭成员中有结核病患者时，小学生容易感染结核病。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社会上结核病疫情严重时，小学生也容易感染结核病。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小学二年级学生结核病风险因素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https://d.book118.com/405001232004011041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2024-09-01T10:03:13.730</cp:lastPrinted>
  <dcterms:created xsi:type="dcterms:W3CDTF">2024-09-01T02:03:13Z</dcterms:created>
  <dcterms:modified xsi:type="dcterms:W3CDTF">2024-09-01T02:03:15Z</dcterms:modified>
</cp:coreProperties>
</file>