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64DA0-F134-478F-8D66-EEAE966C3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C9B9A-E85C-4644-BD2C-134B4C5B8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965E8-B9F4-4FDF-8A6B-5A561047D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3FCCD-D64A-4555-AD6C-62CD582A8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CE1994-60BC-4979-BAF0-F6EB0FB96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37AB93-4FC9-40EB-A700-4D02E853F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85221B-C315-4574-93C3-442F492D4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BEBF8-BC95-452B-908C-BA265FEBD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43299-A150-4A74-96DE-B694ADD84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182EB-B388-4B6C-80A0-964B32499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46DA8-505E-48C6-AFAA-781A802DF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0301200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设立打印科技公司组建方案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公司架构与团队组建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技术研发与创新能力提升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生产运营及供应链管理优化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品牌推广与市场营销策略部署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融资渠道拓展与财务规划实施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了解目标市场对打印科技产品的需求、偏好及消费习惯。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071" r="2307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通过问卷调查、访谈、观察等方式收集数据。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包括打印设备类型、打印速度、打印质量、价格敏感度等方面的需求。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市场需求调研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了解竞争对手的产品特点、市场份额、营销策略等，为自身产品制定差异化策略提供参考。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收集竞争对手的产品信息、市场宣传资料，进行SWOT分析等。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包括竞争对手的产品性能、价格、销售渠道、客户服务等方面的特点。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定位目的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明确公司在目标市场中的位置，为产品开发和营销策略制定提供依据。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根据市场需求调研和竞争对手分析结果，结合公司自身资源和能力进行定位。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定位内容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确定目标市场的细分领域、目标客户群体、产品差异化特点等。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417" r="4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包括潜在客户的行业分布、企业规模、业务需求等方面的特征。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找出可能对公司产品或服务感兴趣的潜在客户群体，为营销策略制定提供指导。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通过市场调研、数据分析等方式识别潜在客户群体。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潜在客户群体识别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公司架构与团队组建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设立总经理、副总经理、部门经理、项目经理等层级，确保决策高效传达。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层级结构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根据业务需求，设立研发部、市场部、销售部、运营部、财务部等。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部门设置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明确各级之间的汇报关系，确保信息畅通，避免多头管理。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汇报关系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人才来源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通过招聘、内部推荐、猎头公司等多渠道寻找优秀人才。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培训与激励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提供完善的培训计划和激励机制，促进团队成员不断成长。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注重专业技能、行业经验、创新能力及团队协作精神。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核心团队成员选拔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岗位职责书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为每个岗位制定详细的职责说明书，明确工作内容、目标及考核标准。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建立规范的工作流程，确保各项工作顺利进行，提高工作效率。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定期对岗位职责进行评估和调整，以适应公司发展的需要。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岗位职责明确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设立周会、月会等定期会议，讨论工作进展、存在问题及解决方案。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建立内部信息共享平台，方便团队成员及时获取所需信息，提高工作效率。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鼓励跨部门之间的协作，共同解决公司面临的问题，促进公司整体发展。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协作与沟通机制建立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技术研发与创新能力提升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3D打印技术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重点研发3D打印技术，包括SLA、SLS、FDM等主流技术，并探索新型3D打印技术的可能性。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喷墨打印技术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针对高精度、高速度的喷墨打印需求，进行技术研发和优化，提升打印品质和效率。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复合打印技术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结合3D打印和喷墨打印技术，开发复合打印技术，实现更复杂、更精细的打印需求。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打印技术选型及研发方向确定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购置先进的打印设备、测试仪器和研发工具，为技术研发提供有力支持。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招聘具有丰富经验和创新能力的研发人才，组建高效、专业的研发团队。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研发团队组建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积极与国内外知名科研机构、高校和企业开展合作与交流，共同推动打印技术的创新与发展。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创新实验室建设规划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技术秘密管理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建立完善的技术秘密管理制度，对核心技术和敏感信息进行严格保密。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侵权监测与应对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定期监测市场侵权行为，一旦发现侵权行为，及时采取法律手段进行维权。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专利申请与保护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对自主研发的打印技术及时申请专利，确保知识产权得到有效保护。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0197" r="10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知识产权保护策略制定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https://d.book118.com/405003012004011100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2024-09-07T15:52:00.234</cp:lastPrinted>
  <dcterms:created xsi:type="dcterms:W3CDTF">2024-09-07T07:52:00Z</dcterms:created>
  <dcterms:modified xsi:type="dcterms:W3CDTF">2024-09-07T07:52:02Z</dcterms:modified>
</cp:coreProperties>
</file>