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D092A-69D2-4CC5-9F1A-C984C30A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745C6-6772-4F31-B147-1154A5581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3B868-FD1F-4301-96F8-08A7841CB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BCDD5-B5A1-441C-85C3-6D9A74A2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837B5-5B9E-4416-876F-25EA1C5D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33928-15DA-4F6C-9A52-32344AF2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CABC0-52C8-4F2F-887F-3EC5CB7C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A3EFB-A432-4E41-95CD-9F930C99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A77CB-A0E8-4874-B7E4-490A43F0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FD59B-FFBB-4E32-B64C-E5FEB9621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24C20-5BE6-4714-8431-18AFE23D4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11112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QC080000内部审核程序及步骤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审核前准备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首次会议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现场审核实施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不符合项处理及纠正措施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末次会议及报告输出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审核后续工作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促进持续改进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通过内部审核，推动组织在有害物质过程管理体系方面的持续改进，提高产品质量和客户满意度。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确保QC080000标准的实施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通过内部审核，确保组织在有害物质过程管理体系方面符合QC080000标准的要求。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评估体系的有效性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通过审核，评估组织在有害物质过程管理体系方面的实施效果，发现存在的问题和不足，提出改进建议。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组织结构和管理体系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审核组织的有害物质过程管理体系的组织结构、职责、权限、资源等方面的情况。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产品实现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审核组织在产品实现过程中，对有害物质的识别、评估、控制、监测和改进等方面的情况。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相关方需求和期望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审核组织在满足相关方需求和期望方面的实施情况，包括客户、供应商、员工和社会等方面的需求和期望。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过程管理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审核组织在有害物质过程管理方面的实施情况，包括识别、评估、控制、监测和改进等方面的内容。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审核范围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审核前准备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审核组长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负责审核计划的制定、实施和监督，确保审核工作的顺利进行。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审核员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协助组长进行审核工作，包括收集资料、现场检查、记录等。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技术专家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提供技术支持和咨询，解决审核过程中遇到的技术问题。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确定审核组成员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收集相关文件和资料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公司质量手册、程序文件、作业指导书等质量管理体系文件。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相关法律法规、标准、规范等外部文件。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合同、订单、图纸等客户要求文件。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以往审核报告、不符合项报告等历史资料。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制定审核计划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明确审核目的、范围、依据和审核组成员。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编制审核检查表，明确检查内容和方式。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确定审核日期、时间和地点。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准备必要的审核工具和设备，如记录本、相机、测量工具等。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首次会议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主持人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负责实施内部审核，包括文件审查、现场检查、与员工面谈等。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审核组成员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受审核部门代表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记录员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负责会议记录，确保会议内容的准确记录。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负责会议的组织和协调，确保会议顺利进行。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接受内部审核的部门或过程代表，负责提供必要的信息和支持。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参会人员介绍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明确本次内部审核的目的，如评估质量管理体系的有效性和一致性，发现潜在问题和改进机会等。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确定本次内部审核的范围，包括受审核的部门、过程、产品、服务、时间等。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确认审核目的和范围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阐述审核程序和方法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审核程序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介绍内部审核的程序，包括准备阶段、实施阶段、报告阶段和跟踪阶段。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审核方法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说明将采用的审核方法，如文件审查、现场检查、与员工面谈、数据分析等。同时，阐述这些方法如何帮助发现潜在问题和改进机会。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现场审核实施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33" r="236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确认审核计划是否明确、完整，包括审核目的、范围、时间、人员等。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审核计划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文件和记录清单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不符合项报告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使用检查表对文件和记录进行逐项检查，确保各项内容符合QC080000标准及相关法律法规要求。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列出所有需要审核的文件和记录清单，确保无遗漏。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记录所有发现的不符合项，包括事实描述、原因分析、纠正措施和预防措施等。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检查文件和记录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https://d.book118.com/405011112012011101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2024-09-09T06:20:51.249</cp:lastPrinted>
  <dcterms:created xsi:type="dcterms:W3CDTF">2024-09-08T22:20:51Z</dcterms:created>
  <dcterms:modified xsi:type="dcterms:W3CDTF">2024-09-08T22:20:53Z</dcterms:modified>
</cp:coreProperties>
</file>