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2059DA-234F-4220-B7C9-74DD908D0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95F383-4CFB-4565-9AD9-B682C5B4F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B889F-A2BE-4AA3-9344-F0D15D4CC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E0871-8586-46A0-BDFC-405399505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29A5C8-06B7-4F6F-BA56-79A7B59A2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B4AAE5-B793-4A01-A39E-087773A21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0E2C4C-F343-4B02-90DC-5E18EC2D6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6DC9E5-5957-4E8D-BCCE-99AB749E8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E03CFE-D568-4254-8507-198413635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926CBD-EC94-4D9F-BE12-8259D0CA1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E47CF8-799E-4482-8E8D-D99C7E2C1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01222413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工程安全培训的核心内容和教学资源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工程安全培训的教学资源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工程安全培训的方式和方法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工程安全培训的效果评估和改进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645" r="2964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743" r="327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通过案例分析、事故回顾等方式，使员工深刻理解到安全事故的危害和后果。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培训课程应强调安全意识的重要性，让员工明白安全是工程项目的首要任务。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减少工程事故的发生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培训应涵盖工程安全的基本知识和技能，包括安全操作规程、防护设备的使用等。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通过模拟演练和实地操作，提高员工应对突发状况的能力，降低事故发生的概率。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培训应强调对人员生命安全的保护，让员工了解如何避免和应对各种危险情况。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培训还应涉及如何保护工程项目的财产安全，如设备、材料等，提高员工的安全意识和责任感。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保障人员生命安全和财产安全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工程安全培训的核心内容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安全意识培养是工程安全培训的重要环节，旨在提高员工对安全的重视程度和自我保护意识。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培训内容应包括安全理念、安全文化、安全责任等方面的知识，以帮助员工树立正确的安全观念。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安全意识培养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工程安全培训还应包括安全管理制度和法律法规的内容，使员工了解国家和企业有关工程安全的规章制度。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培训中应强调遵守安全管理制度和法律法规的重要性和必要性，以及违反规定可能面临的法律责任和经济处罚。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安全管理制度和法律法规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安全心理学和行为科学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安全心理学和行为科学在工程安全培训中具有指导意义，帮助员工了解自身和他人的行为模式和心理状态对安全的影响。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培训内容应包括心理压力管理、情绪调节、团队协作等方面的知识，以提高员工的安全意识和行为表现。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通过案例分析和事故教训的分享，使员工了解工程事故发生的根源、经过和后果，以及应对措施和改进建议。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培训中应鼓励员工积极参与讨论和分析，从中吸取教训并应用到实际工作中，提高自身的安全意识和应对能力。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案例分析和事故教训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工程安全培训的教学资源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5" r="32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应包括工程安全的基本知识、操作规程、安全防护措施等内容，具有系统性和完整性。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应采用图文并茂、生动形象的方式，突出重点和难点，便于学员理解和记忆。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教材和课件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https://d.book118.com/405012224134011122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2024-09-25T21:10:37.425</cp:lastPrinted>
  <dcterms:created xsi:type="dcterms:W3CDTF">2024-09-25T13:10:37Z</dcterms:created>
  <dcterms:modified xsi:type="dcterms:W3CDTF">2024-09-25T13:10:39Z</dcterms:modified>
</cp:coreProperties>
</file>