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B6C15-271B-4CF9-9FDE-CE939EABF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EAB4E-0174-431E-ACB8-1F89FBDD2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C3E11-8488-4109-A9A2-2FDAD3C09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6A0D88-0952-47F6-BB83-3B4B1A6D0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E7F623-DF97-4586-A404-C7643FD0D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10DDA4-DA71-4C5E-87E2-3AE349B95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346CBD-36DD-4B24-A2F4-665179FFC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A7747-8CEA-4230-9DAA-057C26914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29953-2CAC-48D5-8190-BDFBE0432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B7308-8CB9-4640-9262-9D9E11504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B4DEB-4A63-473E-964A-969C7CE1D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0202303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公共管理主体及其相互关系\n## 1.公共管理主体的基本概念与分类\n### 1.1 公共管理主体的定义与职能\n### 1.2 公共管理主体的分类与层次\n### 1.3 公共管理主体的发展趋势与挑战\n## 2.公共管理主体的组织架构与运行方式\n### 2.1 公共管理主体的组织架构设计\n### 2.2 公共管理主体的运行方式与机制\n### 2.3 公共管理主体的内部管理与外部监督\n## 3.公共管理主体之间的相互关系分析\n### 3.1 公共管理主体之间的协同与竞争\n### 3.2 公共管理主体之间的权力与责任分配\n### 3.3 公共管理主体之间的沟通与协作机制\n## 4.公共管理主体与利益相关者的互动关系\n### 4.1 公共管理主体与公民的互动关系\n### 4.2 公共管理主体与企业的互动关系\n### 4.3 公共管理主体与非政府组织的互动关系\n## 5.公共管理主体的能力提升与绩效评价\n### 5.1 公共管理主体的能力提升策略与方法\n### 5.2 公共管理主体的绩效评价指标体系\n### 5.3 公共管理主体的绩效激励与改进机制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公共管理主体及其相互关系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公共管理主体的基本概念与分类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公共管理职能包括政策制定、执行和监督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公共管理主体包括政府、非政府组织和公民</a:t>
                </a:r>
                <a:endParaRPr/>
              </a:p>
            </p:txBody>
          </p:sp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公共管理主体是指承担公共管理职能的组织和个人</a:t>
                </a:r>
                <a:endParaRPr/>
              </a:p>
            </p:txBody>
          </p:sp>
        </p:grpSp>
        <p:grpSp>
          <p:nvGrpSpPr>
            <p:cNvPr id="18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提供公共产品和服务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调节和分配公共资源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维护社会秩序和公共利益</a:t>
                </a:r>
                <a:endParaRPr/>
              </a:p>
            </p:txBody>
          </p:sp>
          <p:sp>
            <p:nvSpPr>
              <p:cNvPr id="18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公共管理主体的主要职能</a:t>
                </a:r>
                <a:endParaRPr/>
              </a:p>
            </p:txBody>
          </p:sp>
        </p:grpSp>
        <p:grpSp>
          <p:nvGrpSpPr>
            <p:cNvPr id="18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通过制定和执行公共政策来平衡不同利益群体的需求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促进资源的合理配置和有效利用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保护生态环境和文化遗产</a:t>
                </a:r>
                <a:endParaRPr/>
              </a:p>
            </p:txBody>
          </p:sp>
          <p:sp>
            <p:nvSpPr>
              <p:cNvPr id="18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公共管理主体的目标是实现社会公平和可持续发展</a:t>
                </a:r>
                <a:endParaRPr/>
              </a:p>
            </p:txBody>
          </p:sp>
        </p:grpSp>
      </p:grpSp>
      <p:pic>
        <p:nvPicPr>
          <p:cNvPr id="18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公共管理主体的定义与职能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公共管理主体的分类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政府组织：包括中央政府和地方政府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非政府组织：包括非营利组织和志愿者组织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公民：包括个人和群体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公共管理主体的层次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中央政府：负责制定全国范围内的公共政策和法规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地方政府：负责执行中央政策和法规，制定地方政策和法规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非政府组织：协助政府提供公共产品和服务，维护公共利益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公民：参与公共事务的决策和执行，监督公共管理主体的行为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公共管理主体的分类与层次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政府职能转变：政府逐渐从微观管理转向宏观管理，更多地发挥监管和调控作用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非政府组织发展：非政府组织在公共事务中的作用越来越重要，提供多样化的公共产品和服务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公民参与：公民参与公共事务的渠道和方式不断拓宽，提高公共管理效率和质量</a:t>
                </a:r>
                <a:endParaRPr/>
              </a:p>
            </p:txBody>
          </p:sp>
          <p:sp>
            <p:nvSpPr>
              <p:cNvPr id="21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公共管理主体的发展趋势</a:t>
                </a:r>
                <a:endParaRPr/>
              </a:p>
            </p:txBody>
          </p:sp>
          <p:sp>
            <p:nvSpPr>
              <p:cNvPr id="21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1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政府治理能力不足：政府面临政策制定和执行方面的挑战，需要提高治理能力和水平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非政府组织发展不均：非政府组织在资源、能力和地域分布上存在差异，需要加强协同和合作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公民参与机制不完善：公民参与公共事务的渠道和方式不够完善，需要建立健全公民参与机制</a:t>
                </a:r>
                <a:endParaRPr/>
              </a:p>
            </p:txBody>
          </p:sp>
          <p:sp>
            <p:nvSpPr>
              <p:cNvPr id="22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公共管理主体面临的挑战</a:t>
                </a:r>
                <a:endParaRPr/>
              </a:p>
            </p:txBody>
          </p:sp>
          <p:sp>
            <p:nvSpPr>
              <p:cNvPr id="22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公共管理主体的发展趋势与挑战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公共管理主体的组织架构与运行方式</a:t>
            </a:r>
            <a:endParaRPr/>
          </a:p>
        </p:txBody>
      </p:sp>
      <p:sp>
        <p:nvSpPr>
          <p:cNvPr id="22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政府组织架构设计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决策层：负责制定政策和法规，包括议会和政府内阁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执行层：负责执行政策和法规，包括政府部门和直属机构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监督层：负责对政策和法规的执行进行监督，包括审计、监察和司法部门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非政府组织架构设计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决策层：负责制定组织战略和目标，包括董事会和高层管理团队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执行层：负责执行组织战略和目标，包括各部门和分支机构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监督层：负责对组织战略和目标执行进行监督，包括内部监督机制和外部评估机构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公民参与的组织架构设计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决策层：负责制定公民参与政策和程序，包括政府和非政府组织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执行层：负责组织和实施公民参与活动，包括社区组织、志愿者组织和网络平台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监督层：负责对公民参与活动的效果进行评估和监督，包括民意调查和公众反馈</a:t>
            </a:r>
            <a:endParaRPr/>
          </a:p>
        </p:txBody>
      </p: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公共管理主体的组织架构设计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政府运行方式与机制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政策制定：通过民主决策程序，广泛征求民意，制定科学合理的政策和法规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政策执行：通过政府部门和直属机构，组织实施政策和法规，提供公共产品和服务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政策监督：通过审计、监察和司法部门，对政策和法规的执行进行监督，确保公平公正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非政府组织运行方式与机制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组织战略：通过董事会和高层管理团队，制定组织战略和目标，明确发展方向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组织执行：通过各部门和分支机构，组织实施战略和目标，提供公共产品和服务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组织监督：通过内部监督机制和外部评估机构，对组织战略和目标执行进行监督，确保资金使用和项目实施的有效性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公民参与运行方式与机制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公民参与政策：通过民主决策程序，广泛征求民意，制定公民参与政策和程序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公民参与活动：通过社区组织、志愿者组织和网络平台，组织和实施公民参与活动，提高公共管理效率和质量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公民参与监督：通过民意调查和公众反馈，对公民参与活动的效果进行评估和监督，确保公民权益得到有效保障</a:t>
            </a:r>
            <a:endParaRPr/>
          </a:p>
        </p:txBody>
      </p: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公共管理主体的运行方式与机制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公共管理主体的内部管理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建立健全内部管理制度，明确各部门和岗位的职责和权限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加强内部监督，防止滥用职权和腐败行为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提高内部管理效率，通过信息化和扁平化管理，降低管理成本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公共管理主体的外部监督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加强政府监督，通过审计、监察和司法部门，对公共管理主体进行监督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加强社会监督，通过媒体、公众和非政府组织，对公共管理主体进行监督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加强国际监督，通过国际组织和其他国家的评估和审计，提高公共管理主体的国际声誉和公信力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公共管理主体的内部管理与外部监督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公共管理主体之间的相互关系分析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政策协同：政府、非政府组织和公民共同参与政策制定和执行，形成政策合力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资源协同：政府、非政府组织和公民共享资源，提高资源配置效率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行动协同：政府、非政府组织和公民共同参与公共事务的治理，提高公共管理效率和质量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公共管理主体之间的协同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政策竞争：不同政府之间、政府与非政府组织之间、非政府组织之间在政策制定和执行方面存在竞争，以提高政策效果和满意度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资源竞争：不同政府之间、政府与非政府组织之间、非政府组织之间在争夺资源方面存在竞争，以提高资源配置效率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行动竞争：不同政府之间、政府与非政府组织之间、非政府组织之间在公共事务治理方面存在竞争，以提高公共管理效率和质量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公共管理主体之间的竞争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公共管理主体之间的协同与竞争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https://d.book118.com/405020230312011111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公共管理主体及其相互关系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2024-09-17T18:28:51.372</cp:lastPrinted>
  <dcterms:created xsi:type="dcterms:W3CDTF">2024-09-17T10:28:51Z</dcterms:created>
  <dcterms:modified xsi:type="dcterms:W3CDTF">2024-09-17T10:28:53Z</dcterms:modified>
</cp:coreProperties>
</file>