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41E373-6A07-4B05-A25A-CB980CB92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C9BA0F-4CE6-42E8-9D2A-A1EF7D16B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D48E67-E37C-4995-9240-ACB5D0FFF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A46B03-E516-4AF8-8C98-171E66D69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4CB265-D22E-4EF4-AF2D-DD15FB5D1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F71CBB-9A02-4B1F-96A1-89B5EDDAE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9C266A-2120-4EB8-8108-E01157DD9F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5A2EAF-0D7C-4D73-8A53-CC8E6F0765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120431-4010-4F95-BB33-26F85DA891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9DDEB6-F13A-48B4-86F7-9C374FEE0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DC3700-E08F-43CD-960A-62C522D79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502034310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2023年高中政治学期教学总结报告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教学内容总结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学生学习情况总结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教师自我评估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改进措施和建议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总结2023年高中政治学期的教学情况，评估教学效果，为今后的教学提供改进建议。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随着社会的发展，政治学科的重要性日益凸显。高中政治课程对于培养学生的公民素养、思想道德和政治意识具有重要意义。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报告的目的和背景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本报告主要针对2023年高中政治学期的教学情况进行总结，包括教学内容、教学方法、教学效果等方面的分析。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由于时间、资源等限制，本报告可能无法涵盖所有相关内容，仅对重点问题进行探讨。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报告的范围和限制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限制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教学内容总结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教材内容梳理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对《经济生活》、《政治生活》、《文化生活》和《哲学与生活》四大模块进行了系统回顾，确保学生掌握核心知识点。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章节回顾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对每一章节进行了详细的回顾，包括重点概念、原理和案例分析，帮助学生加深理解。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教材内容回顾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对教材中的重点知识进行了深入解析，如价值规律、国家职能、民族区域自治制度等，确保学生能够准确理解和运用。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重点解析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针对学生学习过程中的难点问题，如矛盾的特殊性、价值判断与价值选择等，进行了解析和突破，帮助学生扫清障碍。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难点解析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重点、难点解析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采用了案例分析、小组讨论、角色扮演等多种教学方法，激发学生的学习兴趣和主动性。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教学手段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利用多媒体课件、网络资源等现代化教学手段，丰富教学内容和形式，提高教学效果。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教学方法和手段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学生学习情况总结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整体良好，部分学生需加强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大部分学生能够按照教学计划完成学习任务，掌握知识点。但仍有部分学生存在学习进度滞后的情况，需要加强辅导和督促。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学生学习进度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成绩分布合理，优秀率有所提高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本学期学生成绩整体呈正态分布，优秀率较上学期有所提高。需要关注中等生和后进生的成绩提升，制定相应的辅导策略。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学生成绩分析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https://d.book118.com/405020343102011124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2024-09-28T11:15:02.944</cp:lastPrinted>
  <dcterms:created xsi:type="dcterms:W3CDTF">2024-09-28T03:15:02Z</dcterms:created>
  <dcterms:modified xsi:type="dcterms:W3CDTF">2024-09-28T03:15:04Z</dcterms:modified>
</cp:coreProperties>
</file>