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9457B-301F-4183-B228-465121FCE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783A2-FB71-425E-8656-00B65B667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E7CF4-3614-4CF6-8D0E-8664A49E9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2B194F-D5DD-4387-A064-654BCB0BE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290D8D-D4F0-4A39-A41F-B0D360D53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13B9FD-0B3D-4739-B96D-EA9677CC6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127590-9992-4468-B1F6-EF4479E16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4B9BBB-5258-4039-93DD-B220C9F71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C029CE-909C-4ADF-8F54-6A5F626C7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33568-04AA-4DBB-A523-7056F2C55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5134DC-E4A4-4066-8CCB-085E63E7B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020343223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集装箱装卸专用设备与技术课件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集装箱装卸设备概述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集装箱装卸专用设备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集装箱装卸技术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集装箱装卸设备与技术的发展趋势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集装箱装卸设备概述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岸边集装箱起重机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用于在码头岸边装卸集装箱的大型设备，具有高效、稳定的特点。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轮胎式集装箱龙门起重机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可在堆场内移动的装卸设备，通过轮胎进行移动，具有较好的灵活性。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轨道式集装箱龙门起重机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在轨道上运行的装卸设备，适用于固定码头区域，稳定性较高。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集装箱叉车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用于堆场内集装箱搬运的专用车辆，具有灵活、高效的特点。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集装箱装卸设备种类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集装箱运输初创期，主要使用吊车进行装卸。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20世纪50年代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20世纪60年代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20世纪70年代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21世纪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集装箱运输快速发展，岸边集装箱起重机开始出现。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集装箱运输进一步成熟，各种专用装卸设备不断涌现。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随着物流行业的快速发展，集装箱装卸设备不断更新换代，智能化、自动化成为发展趋势。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集装箱装卸设备发展历程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专业化的集装箱装卸设备能够大幅提高装卸效率，降低物流成本。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提高装卸效率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集装箱装卸设备在装卸过程中能够确保货物安全，减少货损。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保障货物安全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高效的装卸设备能够提高港口吞吐能力，促进国际贸易发展。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提高港口吞吐能力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集装箱装卸设备的不断更新换代能够推动物流行业的现代化进程。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促进物流行业现代化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集装箱装卸设备的重要性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集装箱装卸专用设备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06" b="1660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15" r="16715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24" r="16924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岸边集装箱起重机是专门用于装卸集装箱的专业设备，具有高效、稳定、安全的特点。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它通常安装在港口码头，能够快速完成集装箱的装卸和堆放，提高港口码头的装卸效率。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岸边集装箱起重机具有大起重量和高起升高度，能够满足大型集装箱船的装卸需求。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它的工作方式可以是全自动的，也可以是半自动的，根据实际需求进行选择。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岸边集装箱起重机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轨道式集装箱门式起重机是一种在轨道上移动的集装箱装卸设备。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轨道式集装箱门式起重机具有较高的装卸效率，能够快速完成集装箱的装卸和堆放。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轨道式集装箱门式起重机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它具有较大的跨度，可以在较宽的区域内进行作业，适用于内陆集装箱码头和货运站。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它的结构相对简单，维护方便，能够满足大规模集装箱运输的需求。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它具有较小的占地面积和较高的装卸效率，能够快速完成集装箱的装卸和堆放。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集装箱正面吊运机通常采用液压驱动，操作简便，能够适应各种不同的场地条件。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它的结构紧凑，维护方便，是中小型集装箱运输企业的理想选择。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集装箱正面吊运机是一种灵活的集装箱装卸设备，可以在货场、货运站等场地进行作业。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集装箱正面吊运机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集装箱跨运车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它具有较大的载重量和较高的运输效率，能够快速完成集装箱的搬运和堆放。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集装箱跨运车是一种能够在货场、货运站等场地进行快速移动的集装箱装卸设备。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它的结构简单，维护方便，能够适应各种不同的场地条件。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集装箱跨运车通常采用柴油或电力驱动，具有较低的能耗和排放，符合环保要求。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集装箱装卸技术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https://d.book118.com/405020343223011120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2024-09-23T05:17:44.065</cp:lastPrinted>
  <dcterms:created xsi:type="dcterms:W3CDTF">2024-09-22T21:17:44Z</dcterms:created>
  <dcterms:modified xsi:type="dcterms:W3CDTF">2024-09-22T21:17:46Z</dcterms:modified>
</cp:coreProperties>
</file>