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AED15-CC16-4D7A-9B67-36FAE7EC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DF011-A018-4325-B82C-6121CC58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F987E-7972-435F-9FE5-46FE43E0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4B0AD-3EF0-4E53-A17D-2A055FE6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47A48-D87B-441E-8758-B299A311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18494-9F02-4497-B0FA-DB418B39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9B25F-8630-4010-B162-12CB8462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C0459-DDB0-4B3D-AEB1-9F05706E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2B206-A402-4AFD-B13B-CC99430E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A1D7-A4DA-4D71-A92D-1AA7FC85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05D2-EFDB-4FE0-A488-7A0FF802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22113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企业第三季度工作总结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企业文化建设与传播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客户满意度调查与反馈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公司第三季度销售业绩达到预期目标，与去年同期相比有所增长。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通过优化成本结构和提高运营效率，公司第三季度实现了预期的利润目标。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在市场竞争激烈的情况下，公司成功扩大了市场份额，提高了品牌知名度。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根据市场变化和客户需求，公司对营销策略进行了调整，提高了市场响应速度和客户满意度。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通过与供应商建立更紧密的合作关系，公司实现了供应链的优化，降低了采购成本和库存成本。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公司加强了内部管理，提高了工作效率和员工满意度，为企业的可持续发展奠定了基础。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55" r="160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73" r="10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创新项目推进情况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新产品研发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公司加大了对新产品研发的投入，推出了一系列具有市场竞争力的新产品，为公司的未来发展注入了新的动力。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公司积极推进数字化转型，通过引入先进的信息化管理系统和技术手段，提高了企业的运营效率和决策水平。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人才培养与引进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公司重视人才培养和引进工作，通过多种渠道引进优秀人才，为企业的长远发展提供了有力的人才保障。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各部门和团队之间明确了各自的工作职责和协作方式，减少了工作重复和沟通不畅的情况。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通过培训和团队建设活动，员工更加认识到团队协作的重要性，形成了相互支持、共同进步的工作氛围。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团队协作效率提高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通过优化工作流程和沟通机制，团队协作效率得到了显著提高，项目推进更加顺利。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沟通渠道多样化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除了正式的会议和报告，公司还鼓励员工使用电子邮件、即时通讯工具等多种沟通渠道，方便快捷地传递信息和解决问题。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反馈机制完善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公司建立了有效的反馈机制，鼓励员工提出意见和建议，及时了解员工需求和工作中的问题，不断改进管理方式。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定期会议制度建立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公司建立了定期的部门会议、团队会议和跨部门协调会议等沟通机制，确保信息畅通和问题及时解决。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内部沟通机制优化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整体业绩提升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通过跨部门合作，公司整体业绩得到了提升，实现了更好的经济效益和社会效益。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跨部门项目成功推进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通过跨部门合作，公司成功推进了多个重要项目，实现了业务拓展和创新。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资源共享与成本节约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各部门之间实现了资源共享，提高了资源利用效率，降低了成本。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跨部门合作成果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根据企业战略和员工发展需求，制定了详细的培训计划。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0" b="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按照计划开展了各类培训课程，包括专业技能、管理技能、团队协作等。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对培训课程进行了效果评估，收集员工反馈，不断改进培训内容和方式。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通过培训和实践，员工的专业技能得到了提升，能够更好地完成工作任务。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技能提升使员工能够更高效地完成工作，提高了工作效率。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员工技能提升后，工作满意度也随之提高，增强了员工的归属感和忠诚度。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https://d.book118.com/405022113142011103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2024-09-12T20:44:48.234</cp:lastPrinted>
  <dcterms:created xsi:type="dcterms:W3CDTF">2024-09-12T12:44:48Z</dcterms:created>
  <dcterms:modified xsi:type="dcterms:W3CDTF">2024-09-12T12:44:50Z</dcterms:modified>
</cp:coreProperties>
</file>