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142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3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9D79-2987-488E-B6C4-FF9FCFCE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D91D5-1193-49F9-ABE8-7B4D6FF5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C38A6-DCFA-4E17-A952-C9D5A133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BA162-7571-4A43-A2F9-7393BC039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8602A0-90C2-4508-A5FB-29CD488FD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801048-910E-4F80-9028-88A4522E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D4D47-4D43-4F4F-B904-5ED62E6E0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96630-A693-4D8E-B6C9-0B77EE2B9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EF813-34C0-414A-A9EB-2C8F84D7B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A8DD7-4487-41FE-AD18-5759F1923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B47C3-330C-4F2A-889B-C5D49F7D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132" r:id="rId2"/>
    <p:sldLayoutId id="2147502133" r:id="rId3"/>
    <p:sldLayoutId id="2147502134" r:id="rId4"/>
    <p:sldLayoutId id="2147502135" r:id="rId5"/>
    <p:sldLayoutId id="2147502136" r:id="rId6"/>
    <p:sldLayoutId id="2147502137" r:id="rId7"/>
    <p:sldLayoutId id="2147502138" r:id="rId8"/>
    <p:sldLayoutId id="2147502139" r:id="rId9"/>
    <p:sldLayoutId id="2147502140" r:id="rId10"/>
    <p:sldLayoutId id="214750214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22130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垃圾分类创业项目计划书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产品与服务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商业模式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团队与管理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https://d.book118.com/405022130143011040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MiSans</vt:lpstr>
      <vt:lpstr>Wingdings</vt:lpstr>
      <vt:lpstr>Calibri Light</vt:lpstr>
      <vt:lpstr>Office Theme</vt:lpstr>
      <vt:lpstr>垃圾分类创业项目计划书</vt:lpstr>
      <vt:lpstr>目录</vt:lpstr>
      <vt:lpstr>项目背景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2024-08-31T14:05:35.277</cp:lastPrinted>
  <dcterms:created xsi:type="dcterms:W3CDTF">2024-08-31T06:05:35Z</dcterms:created>
  <dcterms:modified xsi:type="dcterms:W3CDTF">2024-08-31T06:05:37Z</dcterms:modified>
</cp:coreProperties>
</file>