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C931F1-E3C7-4010-8EBD-3E68CE652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2BCF4E-2DBE-4D4C-9168-228EDF73F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E042B8-7ED5-499E-AF80-44711D413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567E95-A692-49FE-96B8-DBE220651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A2D9C7-55DD-4293-B226-3898C24DA1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A2C555-D1C9-487F-90BE-56ED04135D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AC93AA-ECFE-4D8D-90CA-ECF24CFAEE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C0E98D-34A4-4CB6-B1DF-9F70C67A1B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D4A209-674A-4C1F-A48D-331003827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AF8631-3D79-4468-9666-EBAE4CD70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C6744-521E-4963-B6E5-C353A35F5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0223223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复混肥生产过程安全管理</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熟悉复混肥生产工艺和流程
 建立完善的安全管理制度和操作规程
 加强对生产人员的安全教育和培训
 定期检查和维护生产设备
 严格控制生产过程中的温度、压力等参数
 做好生产过程中的应急预案
 建立健全安全生产事故应急响应机制
 定期开展安全生产检查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熟悉复混肥生产工艺和流程</a:t>
            </a:r>
          </a:p>
        </p:txBody>
      </p:sp>
      <p:sp>
        <p:nvSpPr>
          <p:cNvPr id="3" name="Subtitle 2"/>
          <p:cNvSpPr>
            <a:spLocks noGrp="1"/>
          </p:cNvSpPr>
          <p:nvPr>
            <p:ph type="subTitle" idx="1"/>
          </p:nvPr>
        </p:nvSpPr>
        <p:spPr/>
        <p:txBody>
          <a:bodyPr/>
          <a:lstStyle/>
          <a:p>
            <a:r>
              <a:t>复混肥生产过程安全管理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熟悉复混肥生产工艺和流程</a:t>
            </a:r>
          </a:p>
        </p:txBody>
      </p:sp>
      <p:sp>
        <p:nvSpPr>
          <p:cNvPr id="3" name="Content Placeholder 2"/>
          <p:cNvSpPr>
            <a:spLocks noGrp="1"/>
          </p:cNvSpPr>
          <p:nvPr>
            <p:ph sz="half" idx="2"/>
          </p:nvPr>
        </p:nvSpPr>
        <p:spPr/>
        <p:txBody>
          <a:bodyPr/>
          <a:lstStyle/>
          <a:p>
            <a:r>
              <a:t>1. 原料预处理：包括原料的破碎、粉碎、筛选和干燥等工序，目的是使原料达到生产工艺要求的粒度和水分含量。</a:t>
            </a:r>
          </a:p>
          <a:p>
            <a:r>
              <a:t>2. 配料：根据复混肥配方，将各种原料按一定比例混合均匀。</a:t>
            </a:r>
          </a:p>
          <a:p>
            <a:r>
              <a:t>3. 造粒：将配料后的物料加入造粒机中，通过机械力和水的作用，使物料形成一定大小的颗粒。</a:t>
            </a:r>
          </a:p>
          <a:p>
            <a:r>
              <a:t>4. 干燥：将造粒后的物料送入干燥机中，通过热风的作用，将物料中的水分蒸发掉。</a:t>
            </a:r>
          </a:p>
          <a:p>
            <a:r>
              <a:t>5. 冷却：将干燥后的物料送入冷却机中，通过冷空气的作用，将物料冷却到常温。</a:t>
            </a:r>
          </a:p>
          <a:p>
            <a:r>
              <a:t>6. 包装：将冷却后的物料送入包装机中，包装成一定规格的包装袋或包装桶。</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复混肥生产工艺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熟悉复混肥生产工艺和流程</a:t>
            </a:r>
          </a:p>
        </p:txBody>
      </p:sp>
      <p:sp>
        <p:nvSpPr>
          <p:cNvPr id="3" name="Text Placeholder 2"/>
          <p:cNvSpPr>
            <a:spLocks noGrp="1"/>
          </p:cNvSpPr>
          <p:nvPr>
            <p:ph type="body" idx="1"/>
          </p:nvPr>
        </p:nvSpPr>
        <p:spPr/>
        <p:txBody>
          <a:bodyPr/>
          <a:lstStyle/>
          <a:p>
            <a:r>
              <a:t>复混肥生产流程</a:t>
            </a:r>
          </a:p>
        </p:txBody>
      </p:sp>
      <p:sp>
        <p:nvSpPr>
          <p:cNvPr id="4" name="Content Placeholder 3"/>
          <p:cNvSpPr>
            <a:spLocks noGrp="1"/>
          </p:cNvSpPr>
          <p:nvPr>
            <p:ph sz="half" idx="2"/>
          </p:nvPr>
        </p:nvSpPr>
        <p:spPr/>
        <p:txBody>
          <a:bodyPr/>
          <a:lstStyle/>
          <a:p>
            <a:r>
              <a:t>1. 原料接收：将各种原料运至工厂，进行质量检验和验收。</a:t>
            </a:r>
          </a:p>
          <a:p>
            <a:r>
              <a:t>2. 原料预处理：包括原料的破碎、粉碎、筛选和干燥等工序，目的是使原料达到生产工艺要求的粒度和水分含量。</a:t>
            </a:r>
          </a:p>
          <a:p>
            <a:r>
              <a:t>3. 配料：根据复混肥配方，将各种原料按一定比例混合均匀。</a:t>
            </a:r>
          </a:p>
          <a:p>
            <a:r>
              <a:t>4. 造粒：将配料后的物料加入造粒机中，通过机械力和水的作用，使物料形成一定大小的颗粒。</a:t>
            </a:r>
          </a:p>
          <a:p>
            <a:r>
              <a:t>5. 干燥：将造粒后的物料送入干燥机中，通过热风的作用，将物料中的水分蒸发掉。</a:t>
            </a:r>
          </a:p>
          <a:p>
            <a:r>
              <a:t>6. 冷却：将干燥后的物料送入冷却机中，通过冷空气的作用，将物料冷却到常温。</a:t>
            </a:r>
          </a:p>
          <a:p>
            <a:r>
              <a:t>7. 包装：将冷却后的物料送入包装机中，包装成一定规格的包装袋或包装桶。</a:t>
            </a:r>
          </a:p>
          <a:p>
            <a:r>
              <a:t>8. 成品入库：将包装好的成品运至仓库，进行储存和保管。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建立完善的安全管理制度和操作规程</a:t>
            </a:r>
          </a:p>
        </p:txBody>
      </p:sp>
      <p:sp>
        <p:nvSpPr>
          <p:cNvPr id="3" name="Subtitle 2"/>
          <p:cNvSpPr>
            <a:spLocks noGrp="1"/>
          </p:cNvSpPr>
          <p:nvPr>
            <p:ph type="subTitle" idx="1"/>
          </p:nvPr>
        </p:nvSpPr>
        <p:spPr/>
        <p:txBody>
          <a:bodyPr/>
          <a:lstStyle/>
          <a:p>
            <a:r>
              <a:t>复混肥生产过程安全管理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建立完善的安全管理制度和操作规程</a:t>
            </a:r>
          </a:p>
        </p:txBody>
      </p:sp>
      <p:sp>
        <p:nvSpPr>
          <p:cNvPr id="3" name="Content Placeholder 2"/>
          <p:cNvSpPr>
            <a:spLocks noGrp="1"/>
          </p:cNvSpPr>
          <p:nvPr>
            <p:ph sz="half" idx="2"/>
          </p:nvPr>
        </p:nvSpPr>
        <p:spPr/>
        <p:txBody>
          <a:bodyPr/>
          <a:lstStyle/>
          <a:p>
            <a:r>
              <a:t>1. 明确安全生产责任，建立健全责任追究制度。</a:t>
            </a:r>
          </a:p>
          <a:p>
            <a:r>
              <a:t>  - 明确各岗位人员的安全生产职责，形成层层负责、人人有责的安全生产管理格局。</a:t>
            </a:r>
          </a:p>
          <a:p>
            <a:r>
              <a:t>  - 建立健全安全生产责任追究制度，对安全生产事故责任人进行严肃追究。</a:t>
            </a:r>
          </a:p>
          <a:p>
            <a:r>
              <a:t>2. 强化安全生产教育培训，提高员工安全意识和技能水平。</a:t>
            </a:r>
          </a:p>
          <a:p>
            <a:r>
              <a:t>  - 加强对员工的安全生产教育培训，提高员工的安全意识和技能水平。</a:t>
            </a:r>
          </a:p>
          <a:p>
            <a:r>
              <a:t>  - 定期组织安全生产知识考试，对考试不及格的人员进行再教育。</a:t>
            </a:r>
          </a:p>
          <a:p>
            <a:r>
              <a:t>3. 建立完善隐患排查治理制度，及时消除安全隐患。</a:t>
            </a:r>
          </a:p>
          <a:p>
            <a:r>
              <a:t>  - 建立定期隐患排查制度，对生产设备、工艺过程、操作规程等进行全面排查。</a:t>
            </a:r>
          </a:p>
          <a:p>
            <a:r>
              <a:t>  - 对排查出的隐患，及时制定整改措施，限时整改到位。</a:t>
            </a:r>
          </a:p>
        </p:txBody>
      </p:sp>
      <p:sp>
        <p:nvSpPr>
          <p:cNvPr id="4" name="Text Placeholder 3"/>
          <p:cNvSpPr>
            <a:spLocks noGrp="1"/>
          </p:cNvSpPr>
          <p:nvPr>
            <p:ph type="body" idx="3"/>
          </p:nvPr>
        </p:nvSpPr>
        <p:spPr/>
        <p:txBody>
          <a:bodyPr/>
          <a:lstStyle/>
          <a:p>
            <a:r>
              <a:t>制定完善的安全操作规程</a:t>
            </a:r>
          </a:p>
        </p:txBody>
      </p:sp>
      <p:sp>
        <p:nvSpPr>
          <p:cNvPr id="5" name="Content Placeholder 4"/>
          <p:cNvSpPr>
            <a:spLocks noGrp="1"/>
          </p:cNvSpPr>
          <p:nvPr>
            <p:ph sz="half" idx="4"/>
          </p:nvPr>
        </p:nvSpPr>
        <p:spPr/>
        <p:txBody>
          <a:bodyPr/>
          <a:lstStyle/>
          <a:p>
            <a:r>
              <a:t>1. 安全操作规程应符合国家和行业安全生产标准，并结合企业的实际情况制定。</a:t>
            </a:r>
          </a:p>
          <a:p>
            <a:r>
              <a:t>  - 安全操作规程应涵盖生产设备、工艺过程、操作规程、应急措施等内容。</a:t>
            </a:r>
          </a:p>
          <a:p>
            <a:r>
              <a:t>  - 安全操作规程应以书面形式下发给员工，并要求员工严格遵守。</a:t>
            </a:r>
          </a:p>
          <a:p>
            <a:r>
              <a:t>2. 定期对安全操作规程进行修订和完善，以适应生产工艺和设备的变化。</a:t>
            </a:r>
          </a:p>
          <a:p>
            <a:r>
              <a:t>  - 安全操作规程应根据生产工艺和设备的变化，及时进行修订和完善。</a:t>
            </a:r>
          </a:p>
          <a:p>
            <a:r>
              <a:t>  - 修订和完善后的安全操作规程应及时下发给员工，并要求员工严格遵守。</a:t>
            </a:r>
          </a:p>
          <a:p>
            <a:r>
              <a:t>3. 对违反安全操作规程的行为，应严肃处理。</a:t>
            </a:r>
          </a:p>
          <a:p>
            <a:r>
              <a:t>  - 对违反安全操作规程的行为，应根据情节轻重，给予相应的处罚。</a:t>
            </a:r>
          </a:p>
          <a:p>
            <a:r>
              <a:t>  - 对屡教不改的员工，应予以辞退。</a:t>
            </a:r>
          </a:p>
        </p:txBody>
      </p:sp>
      <p:sp>
        <p:nvSpPr>
          <p:cNvPr id="6" name="Text Placeholder 5"/>
          <p:cNvSpPr>
            <a:spLocks noGrp="1"/>
          </p:cNvSpPr>
          <p:nvPr>
            <p:ph type="body" idx="1"/>
          </p:nvPr>
        </p:nvSpPr>
        <p:spPr/>
        <p:txBody>
          <a:bodyPr/>
          <a:lstStyle/>
          <a:p>
            <a:r>
              <a:t>建立健全安全生产责任制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加强对生产人员的安全教育和培训</a:t>
            </a:r>
          </a:p>
        </p:txBody>
      </p:sp>
      <p:sp>
        <p:nvSpPr>
          <p:cNvPr id="3" name="Subtitle 2"/>
          <p:cNvSpPr>
            <a:spLocks noGrp="1"/>
          </p:cNvSpPr>
          <p:nvPr>
            <p:ph type="subTitle" idx="1"/>
          </p:nvPr>
        </p:nvSpPr>
        <p:spPr/>
        <p:txBody>
          <a:bodyPr/>
          <a:lstStyle/>
          <a:p>
            <a:r>
              <a:t>复混肥生产过程安全管理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加强对生产人员的安全教育和培训</a:t>
            </a:r>
          </a:p>
        </p:txBody>
      </p:sp>
      <p:sp>
        <p:nvSpPr>
          <p:cNvPr id="3" name="Text Placeholder 2"/>
          <p:cNvSpPr>
            <a:spLocks noGrp="1"/>
          </p:cNvSpPr>
          <p:nvPr>
            <p:ph type="body" idx="1"/>
          </p:nvPr>
        </p:nvSpPr>
        <p:spPr/>
        <p:txBody>
          <a:bodyPr/>
          <a:lstStyle/>
          <a:p>
            <a:r>
              <a:t>安全教育和培训的重要性</a:t>
            </a:r>
          </a:p>
        </p:txBody>
      </p:sp>
      <p:sp>
        <p:nvSpPr>
          <p:cNvPr id="4" name="Content Placeholder 3"/>
          <p:cNvSpPr>
            <a:spLocks noGrp="1"/>
          </p:cNvSpPr>
          <p:nvPr>
            <p:ph sz="half" idx="2"/>
          </p:nvPr>
        </p:nvSpPr>
        <p:spPr/>
        <p:txBody>
          <a:bodyPr/>
          <a:lstStyle/>
          <a:p>
            <a:r>
              <a:t>1. 提高安全意识：安全教育和培训可以帮助生产人员了解复混肥生产过程中的危险因素和潜在风险，增强他们的安全意识，提高他们对安全生产的重视程度。</a:t>
            </a:r>
          </a:p>
          <a:p>
            <a:r>
              <a:t>2. 掌握安全技能：安全教育和培训可以帮助生产人员掌握必要的安全技能，如正确操作设备、使用个人防护装备、应对突发事件等，提高他们的应急处置能力。</a:t>
            </a:r>
          </a:p>
          <a:p>
            <a:r>
              <a:t>3. 培养安全习惯：安全教育和培训可以帮助生产人员养成良好的安全习惯，如遵守安全规章制度、及时报告安全隐患、互相监督提醒等，从根本上降低事故发生的可能性。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加强对生产人员的安全教育和培训</a:t>
            </a:r>
          </a:p>
        </p:txBody>
      </p:sp>
      <p:sp>
        <p:nvSpPr>
          <p:cNvPr id="3" name="Text Placeholder 2"/>
          <p:cNvSpPr>
            <a:spLocks noGrp="1"/>
          </p:cNvSpPr>
          <p:nvPr>
            <p:ph type="body" idx="1"/>
          </p:nvPr>
        </p:nvSpPr>
        <p:spPr/>
        <p:txBody>
          <a:bodyPr/>
          <a:lstStyle/>
          <a:p>
            <a:r>
              <a:t>安全教育和培训的内容</a:t>
            </a:r>
          </a:p>
        </p:txBody>
      </p:sp>
      <p:sp>
        <p:nvSpPr>
          <p:cNvPr id="4" name="Content Placeholder 3"/>
          <p:cNvSpPr>
            <a:spLocks noGrp="1"/>
          </p:cNvSpPr>
          <p:nvPr>
            <p:ph sz="half" idx="2"/>
          </p:nvPr>
        </p:nvSpPr>
        <p:spPr/>
        <p:txBody>
          <a:bodyPr/>
          <a:lstStyle/>
          <a:p>
            <a:r>
              <a:t>1. 法律法规：安全教育和培训应包括对复混肥生产相关的法律法规的讲解，如《中华人民共和国安全生产法》、《危险化学品安全管理条例》等，使生产人员了解自己的权利和义务，增强他们的法制意识。</a:t>
            </a:r>
          </a:p>
          <a:p>
            <a:r>
              <a:t>2. 安全规章制度：安全教育和培训应包括对企业内部安全规章制度的讲解，如《复混肥生产安全操作规程》、《复混肥生产安全管理制度》等，使生产人员熟悉这些规定，严格遵守执行。</a:t>
            </a:r>
          </a:p>
          <a:p>
            <a:r>
              <a:t>3. 安全知识与技能：安全教育和培训应包括对复混肥生产过程中可能遇到的各种危险因素和应急处置措施的讲解，如火灾、爆炸、中毒、泄漏等，提高生产人员的应急处置能力。</a:t>
            </a:r>
          </a:p>
          <a:p>
            <a:r>
              <a:t>4. 安全意识与责任心：安全教育和培训应包括对安全意识和责任心的培养，使生产人员认识到安全生产的重要性，提高他们的责任感，增强他们的安全生产意识。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定期检查和维护生产设备</a:t>
            </a:r>
          </a:p>
        </p:txBody>
      </p:sp>
      <p:sp>
        <p:nvSpPr>
          <p:cNvPr id="3" name="Subtitle 2"/>
          <p:cNvSpPr>
            <a:spLocks noGrp="1"/>
          </p:cNvSpPr>
          <p:nvPr>
            <p:ph type="subTitle" idx="1"/>
          </p:nvPr>
        </p:nvSpPr>
        <p:spPr/>
        <p:txBody>
          <a:bodyPr/>
          <a:lstStyle/>
          <a:p>
            <a:r>
              <a:t>复混肥生产过程安全管理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定期检查和维护生产设备</a:t>
            </a:r>
          </a:p>
        </p:txBody>
      </p:sp>
      <p:sp>
        <p:nvSpPr>
          <p:cNvPr id="3" name="Text Placeholder 2"/>
          <p:cNvSpPr>
            <a:spLocks noGrp="1"/>
          </p:cNvSpPr>
          <p:nvPr>
            <p:ph type="body" idx="1"/>
          </p:nvPr>
        </p:nvSpPr>
        <p:spPr/>
        <p:txBody>
          <a:bodyPr/>
          <a:lstStyle/>
          <a:p>
            <a:r>
              <a:t>设备定期检查</a:t>
            </a:r>
          </a:p>
        </p:txBody>
      </p:sp>
      <p:sp>
        <p:nvSpPr>
          <p:cNvPr id="4" name="Content Placeholder 3"/>
          <p:cNvSpPr>
            <a:spLocks noGrp="1"/>
          </p:cNvSpPr>
          <p:nvPr>
            <p:ph sz="half" idx="2"/>
          </p:nvPr>
        </p:nvSpPr>
        <p:spPr/>
        <p:txBody>
          <a:bodyPr/>
          <a:lstStyle/>
          <a:p>
            <a:r>
              <a:t>1. 制定设备检查计划：明确检查内容、频次和责任人，确保设备按时、按标准接受检查。</a:t>
            </a:r>
          </a:p>
          <a:p>
            <a:r>
              <a:t>2. 培训检查人员：对检查人员进行系统培训，掌握设备检查的正确方法、注意事项，提高检查效率和准确性。</a:t>
            </a:r>
          </a:p>
          <a:p>
            <a:r>
              <a:t>3. 设备检修：对于检修过程中发现的问题，应及时安排检修人员进行维修或更换，确保设备处于良好运行状态。</a:t>
            </a:r>
          </a:p>
        </p:txBody>
      </p:sp>
      <p:sp>
        <p:nvSpPr>
          <p:cNvPr id="5" name="Text Placeholder 4"/>
          <p:cNvSpPr>
            <a:spLocks noGrp="1"/>
          </p:cNvSpPr>
          <p:nvPr>
            <p:ph type="body" idx="3"/>
          </p:nvPr>
        </p:nvSpPr>
        <p:spPr/>
        <p:txBody>
          <a:bodyPr/>
          <a:lstStyle/>
          <a:p>
            <a:r>
              <a:t>设备日常维护</a:t>
            </a:r>
          </a:p>
        </p:txBody>
      </p:sp>
      <p:sp>
        <p:nvSpPr>
          <p:cNvPr id="6" name="Content Placeholder 5"/>
          <p:cNvSpPr>
            <a:spLocks noGrp="1"/>
          </p:cNvSpPr>
          <p:nvPr>
            <p:ph sz="half" idx="4"/>
          </p:nvPr>
        </p:nvSpPr>
        <p:spPr/>
        <p:txBody>
          <a:bodyPr/>
          <a:lstStyle/>
          <a:p>
            <a:r>
              <a:t>1. 清洁与保养：定期清洁设备，清除设备表面的污垢、灰尘，并对设备进行必要的保养，如润滑、防腐等。</a:t>
            </a:r>
          </a:p>
          <a:p>
            <a:r>
              <a:t>2. 设备维护记录：建立设备维护记录，对维护内容、时间、人员、维护结果进行详细记载，便于追溯和评估维护效果。</a:t>
            </a:r>
          </a:p>
          <a:p>
            <a:r>
              <a:t>3. 设备备件管理：建立设备备件库，备齐常用的备件，并制定备件管理制度，确保备件的及时供应。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定期检查和维护生产设备</a:t>
            </a:r>
          </a:p>
        </p:txBody>
      </p:sp>
      <p:sp>
        <p:nvSpPr>
          <p:cNvPr id="3" name="Text Placeholder 2"/>
          <p:cNvSpPr>
            <a:spLocks noGrp="1"/>
          </p:cNvSpPr>
          <p:nvPr>
            <p:ph type="body" idx="1"/>
          </p:nvPr>
        </p:nvSpPr>
        <p:spPr/>
        <p:txBody>
          <a:bodyPr/>
          <a:lstStyle/>
          <a:p>
            <a:r>
              <a:t>设备改造和更新</a:t>
            </a:r>
          </a:p>
        </p:txBody>
      </p:sp>
      <p:sp>
        <p:nvSpPr>
          <p:cNvPr id="4" name="Content Placeholder 3"/>
          <p:cNvSpPr>
            <a:spLocks noGrp="1"/>
          </p:cNvSpPr>
          <p:nvPr>
            <p:ph sz="half" idx="2"/>
          </p:nvPr>
        </p:nvSpPr>
        <p:spPr/>
        <p:txBody>
          <a:bodyPr/>
          <a:lstStyle/>
          <a:p>
            <a:r>
              <a:t>1. 设备改造：对于老旧、落后的设备，可进行技术改造，使其达到当前生产工艺的要求，提高生产效率和安全性。</a:t>
            </a:r>
          </a:p>
          <a:p>
            <a:r>
              <a:t>2. 设备更新：对于已无法满足生产工艺要求的设备，应及时进行更新换代，确保生产过程的稳定性和安全性。</a:t>
            </a:r>
          </a:p>
          <a:p>
            <a:r>
              <a:t>3. 设备更新计划：根据设备的实际情况，制定设备更新计划，并根据计划及时更新设备，避免设备老化带来的安全隐患。</a:t>
            </a:r>
          </a:p>
        </p:txBody>
      </p:sp>
      <p:sp>
        <p:nvSpPr>
          <p:cNvPr id="5" name="Text Placeholder 4"/>
          <p:cNvSpPr>
            <a:spLocks noGrp="1"/>
          </p:cNvSpPr>
          <p:nvPr>
            <p:ph type="body" idx="3"/>
          </p:nvPr>
        </p:nvSpPr>
        <p:spPr/>
        <p:txBody>
          <a:bodyPr/>
          <a:lstStyle/>
          <a:p>
            <a:r>
              <a:t>设备安全操作规程</a:t>
            </a:r>
          </a:p>
        </p:txBody>
      </p:sp>
      <p:sp>
        <p:nvSpPr>
          <p:cNvPr id="6" name="Content Placeholder 5"/>
          <p:cNvSpPr>
            <a:spLocks noGrp="1"/>
          </p:cNvSpPr>
          <p:nvPr>
            <p:ph sz="half" idx="4"/>
          </p:nvPr>
        </p:nvSpPr>
        <p:spPr/>
        <p:txBody>
          <a:bodyPr/>
          <a:lstStyle/>
          <a:p>
            <a:r>
              <a:t>1. 制定操作规程：明确设备的操作步骤、注意事项和应急措施，确保操作人员按规程操作设备。</a:t>
            </a:r>
          </a:p>
          <a:p>
            <a:r>
              <a:t>2. 操作人员培训：对操作人员进行系统培训，掌握设备的操作规程、注意事项和应急措施，提高操作人员的安全意识和操作水平。</a:t>
            </a:r>
          </a:p>
          <a:p>
            <a:r>
              <a:t>3. 定期监督检查：定期监督检查操作人员的操作行为，发现违规操作及时纠正，杜绝操作规程的违反行为。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定期检查和维护生产设备</a:t>
            </a:r>
          </a:p>
        </p:txBody>
      </p:sp>
      <p:sp>
        <p:nvSpPr>
          <p:cNvPr id="3" name="Text Placeholder 2"/>
          <p:cNvSpPr>
            <a:spLocks noGrp="1"/>
          </p:cNvSpPr>
          <p:nvPr>
            <p:ph type="body" idx="1"/>
          </p:nvPr>
        </p:nvSpPr>
        <p:spPr/>
        <p:txBody>
          <a:bodyPr/>
          <a:lstStyle/>
          <a:p>
            <a:r>
              <a:t>设备应急预案</a:t>
            </a:r>
          </a:p>
        </p:txBody>
      </p:sp>
      <p:sp>
        <p:nvSpPr>
          <p:cNvPr id="4" name="Content Placeholder 3"/>
          <p:cNvSpPr>
            <a:spLocks noGrp="1"/>
          </p:cNvSpPr>
          <p:nvPr>
            <p:ph sz="half" idx="2"/>
          </p:nvPr>
        </p:nvSpPr>
        <p:spPr/>
        <p:txBody>
          <a:bodyPr/>
          <a:lstStyle/>
          <a:p>
            <a:r>
              <a:t>1. 制定应急预案：针对设备可能发生的故障、事故，制定详细的应急预案，明确应急人员、职责、措施和联络方式。</a:t>
            </a:r>
          </a:p>
          <a:p>
            <a:r>
              <a:t>2. 应急演练：定期组织应急演练，模拟设备故障、事故的发生，检验应急预案的有效性和可操作性，提高应急人员的应对能力。</a:t>
            </a:r>
          </a:p>
          <a:p>
            <a:r>
              <a:t>3. 应急物资准备：根据应急预案，准备必要的应急物资，如灭火器、防护服、安全帽等，确保应急时物资充足。</a:t>
            </a:r>
          </a:p>
        </p:txBody>
      </p:sp>
      <p:sp>
        <p:nvSpPr>
          <p:cNvPr id="5" name="Text Placeholder 4"/>
          <p:cNvSpPr>
            <a:spLocks noGrp="1"/>
          </p:cNvSpPr>
          <p:nvPr>
            <p:ph type="body" idx="3"/>
          </p:nvPr>
        </p:nvSpPr>
        <p:spPr/>
        <p:txBody>
          <a:bodyPr/>
          <a:lstStyle/>
          <a:p>
            <a:r>
              <a:t>设备日常管理制度</a:t>
            </a:r>
          </a:p>
        </p:txBody>
      </p:sp>
      <p:sp>
        <p:nvSpPr>
          <p:cNvPr id="6" name="Content Placeholder 5"/>
          <p:cNvSpPr>
            <a:spLocks noGrp="1"/>
          </p:cNvSpPr>
          <p:nvPr>
            <p:ph sz="half" idx="4"/>
          </p:nvPr>
        </p:nvSpPr>
        <p:spPr/>
        <p:txBody>
          <a:bodyPr/>
          <a:lstStyle/>
          <a:p>
            <a:r>
              <a:t>1. 明确管理职责：明确生产、设备、安全等部门的职责，形成设备日常管理的责任体系。</a:t>
            </a:r>
          </a:p>
          <a:p>
            <a:r>
              <a:t>2. 设备台账管理：建立设备台账，详细记录设备的名称、型号、规格、安装日期、维护保养记录等信息，便于设备管理和维护。</a:t>
            </a:r>
          </a:p>
          <a:p>
            <a:r>
              <a:t>3. 设备保养计划：制定设备保养计划，明确设备的保养内容、频次和责任人，确保设备及时、定期接受保养。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https://d.book118.com/405022322334011111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熟悉复混肥生产工艺和流程</vt:lpstr>
      <vt:lpstr> 熟悉复混肥生产工艺和流程</vt:lpstr>
      <vt:lpstr> 熟悉复混肥生产工艺和流程</vt:lpstr>
      <vt:lpstr> 建立完善的安全管理制度和操作规程</vt:lpstr>
      <vt:lpstr> 建立完善的安全管理制度和操作规程</vt:lpstr>
      <vt:lpstr> 加强对生产人员的安全教育和培训</vt:lpstr>
      <vt:lpstr> 加强对生产人员的安全教育和培训</vt:lpstr>
      <vt:lpstr> 加强对生产人员的安全教育和培训</vt:lpstr>
      <vt:lpstr> 定期检查和维护生产设备</vt:lpstr>
      <vt:lpstr> 定期检查和维护生产设备</vt:lpstr>
      <vt:lpstr> 定期检查和维护生产设备</vt:lpstr>
      <vt:lpstr> 定期检查和维护生产设备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2024-09-18T00:11:44.782</cp:lastPrinted>
  <dcterms:created xsi:type="dcterms:W3CDTF">2024-09-17T16:11:44Z</dcterms:created>
  <dcterms:modified xsi:type="dcterms:W3CDTF">2024-09-17T16:11:46Z</dcterms:modified>
</cp:coreProperties>
</file>