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HFAPW+PSSSNO+ArialMT"/>
      <p:regular r:id="rId15"/>
    </p:embeddedFont>
    <p:embeddedFont>
      <p:font typeface="SLGTAW+MS-UIGothic"/>
      <p:regular r:id="rId16"/>
    </p:embeddedFont>
    <p:embeddedFont>
      <p:font typeface="SGDSRL+EAQAQP+MicrosoftYaHei-Bold"/>
      <p:regular r:id="rId17"/>
    </p:embeddedFont>
    <p:embeddedFont>
      <p:font typeface="VEHRJI+WOBLUH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64535-848B-497B-B593-C20407916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13951-444A-419D-96AA-269B19D61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F5ECC-90D4-43C5-9E13-AA8C20E82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598E0-87F6-43E9-953D-DCFC07FB5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9F81F5-F546-4D48-9736-ED6AEB7ED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F80CF-12C1-4B36-B120-95A6BD6B3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2F3415-5B41-4EB9-A62F-4CCF7A374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C8182-EC52-4C03-A21A-7368EAD28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4D85A-C7AA-4341-BB70-DE675658B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ECAD8-8DBA-4EE4-9C9E-4DCFD63EC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71346-8D0A-41C8-B4EB-7CAC0C00B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22333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257448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HFAPW+PSSSNO+ArialMT"/>
                <a:cs typeface="DHFAPW+PSSSN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LGTAW+MS-UIGothic"/>
                <a:cs typeface="SLGTAW+MS-UIGothic"/>
              </a:rPr>
              <a:t>定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FFFFFF"/>
                </a:solidFill>
                <a:latin typeface="SLGTAW+MS-UIGothic"/>
                <a:cs typeface="SLGTAW+MS-UIGothic"/>
              </a:rPr>
              <a:t>从句的定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FFFFFF"/>
                </a:solidFill>
                <a:latin typeface="SLGTAW+MS-UIGothic"/>
                <a:cs typeface="SLGTAW+MS-UIGothic"/>
              </a:rPr>
              <a:t>和特点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40729" y="3134550"/>
            <a:ext cx="4790381" cy="134345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HFAPW+PSSSNO+ArialMT"/>
                <a:cs typeface="DHFAPW+PSSSN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LGTAW+MS-UIGothic"/>
                <a:cs typeface="SLGTAW+MS-UIGothic"/>
              </a:rPr>
              <a:t>同位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FFFFFF"/>
                </a:solidFill>
                <a:latin typeface="SLGTAW+MS-UIGothic"/>
                <a:cs typeface="SLGTAW+MS-UIGothic"/>
              </a:rPr>
              <a:t>从句的定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FFFFFF"/>
                </a:solidFill>
                <a:latin typeface="SLGTAW+MS-UIGothic"/>
                <a:cs typeface="SLGTAW+MS-UIGothic"/>
              </a:rPr>
              <a:t>和特点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HFAPW+PSSSNO+ArialMT"/>
                <a:cs typeface="DHFAPW+PSSSN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LGTAW+MS-UIGothic"/>
                <a:cs typeface="SLGTAW+MS-UIGothic"/>
              </a:rPr>
              <a:t>定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FFFFFF"/>
                </a:solidFill>
                <a:latin typeface="SLGTAW+MS-UIGothic"/>
                <a:cs typeface="SLGTAW+MS-UIGothic"/>
              </a:rPr>
              <a:t>从句和同位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FFFFFF"/>
                </a:solidFill>
                <a:latin typeface="SLGTAW+MS-UIGothic"/>
                <a:cs typeface="SLGTAW+MS-UIGothic"/>
              </a:rPr>
              <a:t>从句的区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229508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HFAPW+PSSSNO+ArialMT"/>
                <a:cs typeface="DHFAPW+PSSSN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SLGTAW+MS-UIGothic"/>
                <a:cs typeface="SLGTAW+MS-UIGothic"/>
              </a:rPr>
              <a:t>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LGTAW+MS-UIGothic"/>
                <a:cs typeface="SLGTAW+MS-UIGothic"/>
              </a:rPr>
              <a:t>主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题简</a:t>
            </a:r>
            <a:r>
              <a:rPr sz="3000">
                <a:solidFill>
                  <a:srgbClr val="43AEF2"/>
                </a:solidFill>
                <a:latin typeface="SLGTAW+MS-UIGothic"/>
                <a:cs typeface="SLGTAW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40535" y="195405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SGDSRL+EAQAQP+MicrosoftYaHei-Bold"/>
                <a:cs typeface="SGDSRL+EAQAQ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91119" y="195405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SGDSRL+EAQAQP+MicrosoftYaHei-Bold"/>
                <a:cs typeface="SGDSRL+EAQAQ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3590" y="5493861"/>
            <a:ext cx="519892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语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从句和同位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语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从句是英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语语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法中的两种重要从句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类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型，它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们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在句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5455" y="5493861"/>
            <a:ext cx="519892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了解和掌握定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语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从句和同位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语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从句的区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别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，有助于提高英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语阅读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理解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3590" y="5768181"/>
            <a:ext cx="3737967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子中扮演着不同的角色，具有各自的特点和功能。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15455" y="5768181"/>
            <a:ext cx="1396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和写作表达能力。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3AEF2"/>
                </a:solidFill>
                <a:latin typeface="SLGTAW+MS-UIGothic"/>
                <a:cs typeface="SLGTAW+MS-UIGothic"/>
              </a:rPr>
              <a:t>件目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GDSRL+EAQAQP+MicrosoftYaHei-Bold"/>
                <a:cs typeface="SGDSRL+EAQAQ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本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件的学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，您将能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确区分定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从句和同位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从句，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掌握它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在句子中的作用和用法。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GDSRL+EAQAQP+MicrosoftYaHei-Bold"/>
                <a:cs typeface="SGDSRL+EAQAQP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本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件将通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过实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例分析和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练习题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等形式，帮助您深入理解定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句和同位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从句的区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，提高您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的英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语语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法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用能力。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LGTAW+MS-UIGothic"/>
                <a:cs typeface="SLGTAW+MS-UIGothic"/>
              </a:rPr>
              <a:t>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43AEF2"/>
                </a:solidFill>
                <a:latin typeface="SLGTAW+MS-UIGothic"/>
                <a:cs typeface="SLGTAW+MS-UIGothic"/>
              </a:rPr>
              <a:t>从句的定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从句是一种复合句，其中包含一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个名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或代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作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先行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，后面跟着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一个从句，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个从句用来修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或限定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先行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1C7EBD"/>
                </a:solidFill>
                <a:latin typeface="SLGTAW+MS-UIGothic"/>
                <a:cs typeface="SLGTAW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LGTAW+MS-UIGothic"/>
                <a:cs typeface="SLGTAW+MS-UIGothic"/>
              </a:rPr>
              <a:t>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SLGTAW+MS-UIGothic"/>
                <a:cs typeface="SLGTAW+MS-UIGothic"/>
              </a:rPr>
              <a:t>从句通常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FFFFFF"/>
                </a:solidFill>
                <a:latin typeface="SLGTAW+MS-UIGothic"/>
                <a:cs typeface="SLGTAW+MS-UIGothic"/>
              </a:rPr>
              <a:t>跟在所修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FFFFFF"/>
                </a:solidFill>
                <a:latin typeface="SLGTAW+MS-UIGothic"/>
                <a:cs typeface="SLGTAW+MS-UIGothic"/>
              </a:rPr>
              <a:t>的名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SLGTAW+MS-UIGothic"/>
                <a:cs typeface="SLGTAW+MS-UIGothic"/>
              </a:rPr>
              <a:t>或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LGTAW+MS-UIGothic"/>
                <a:cs typeface="SLGTAW+MS-UIGothic"/>
              </a:rPr>
              <a:t>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SLGTAW+MS-UIGothic"/>
                <a:cs typeface="SLGTAW+MS-UIGothic"/>
              </a:rPr>
              <a:t>之后，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SLGTAW+MS-UIGothic"/>
                <a:cs typeface="SLGTAW+MS-UIGothic"/>
              </a:rPr>
              <a:t>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LGTAW+MS-UIGothic"/>
                <a:cs typeface="SLGTAW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FFFFFF"/>
                </a:solidFill>
                <a:latin typeface="SLGTAW+MS-UIGothic"/>
                <a:cs typeface="SLGTAW+MS-UIGothic"/>
              </a:rPr>
              <a:t>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FFFFFF"/>
                </a:solidFill>
                <a:latin typeface="SLGTAW+MS-UIGothic"/>
                <a:cs typeface="SLGTAW+MS-UIGothic"/>
              </a:rPr>
              <a:t>明。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LGTAW+MS-UIGothic"/>
                <a:cs typeface="SLGTAW+MS-UIGothic"/>
              </a:rPr>
              <a:t>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43AEF2"/>
                </a:solidFill>
                <a:latin typeface="SLGTAW+MS-UIGothic"/>
                <a:cs typeface="SLGTAW+MS-UIGothic"/>
              </a:rPr>
              <a:t>从句的特点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56385" y="1828006"/>
            <a:ext cx="30958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语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从句通常用于修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饰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名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词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或代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词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</a:p>
          <a:p>
            <a:pPr marL="9144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它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们进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行限定或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补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充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说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明。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07680" y="1828006"/>
            <a:ext cx="292054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语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从句可以用来描述人的特征、事物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的性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或状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态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56385" y="3150076"/>
            <a:ext cx="2978029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语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从句的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结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构相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复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杂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，通常包含主</a:t>
            </a:r>
          </a:p>
          <a:p>
            <a:pPr marL="10668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语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谓语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宾语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等成分。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07680" y="3190081"/>
            <a:ext cx="292054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语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从句在句子中的位置相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固定，通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常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紧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跟在被修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饰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的名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词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或代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词</a:t>
            </a:r>
            <a:r>
              <a:rPr sz="1200">
                <a:solidFill>
                  <a:srgbClr val="1C7EBD"/>
                </a:solidFill>
                <a:latin typeface="SLGTAW+MS-UIGothic"/>
                <a:cs typeface="SLGTAW+MS-UIGothic"/>
              </a:rPr>
              <a:t>之后。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https://d.book118.com/405022333042011123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DHFAPW+PSSSNO+ArialMT</vt:lpstr>
      <vt:lpstr>Times New Roman</vt:lpstr>
      <vt:lpstr>SLGTAW+MS-UIGothic</vt:lpstr>
      <vt:lpstr>SimSun</vt:lpstr>
      <vt:lpstr>SGDSRL+EAQAQP+MicrosoftYaHei-Bold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2024-09-26T23:30:11.408</cp:lastPrinted>
  <dcterms:created xsi:type="dcterms:W3CDTF">2024-09-26T15:30:11Z</dcterms:created>
  <dcterms:modified xsi:type="dcterms:W3CDTF">2024-09-26T15:30:12Z</dcterms:modified>
</cp:coreProperties>
</file>