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11246-5AC9-45C9-AE2B-770A09300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5AFE3-94DC-42A3-B0B0-9C58D7C4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FC875-E8E2-4C3F-BA9B-190EA9829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A7DEA-06FD-41B9-AC1E-E5D4BE86F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C367E-DBC4-4614-A67F-F11A61499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37A58-C5D0-4A29-B63D-4A387775C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ACD1E5-9012-482C-924E-8A04D0670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0ABCB-B8CC-4FF5-A7B3-16A0ABA2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EDEDC-6341-4A48-9D67-973794298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734A1-D838-405D-9562-538DF1C0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71ED9-5BE0-467E-B385-145AFB85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31223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教育科技与学校教育管理的协同发展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教育科技与学校教育管理的协同机制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教育科技与学校教育管理协同发展的实践案例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教育科技与学校教育管理协同发展的策略与建议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8" b="2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科技进步推动教育变革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随着人工智能、大数据等技术的快速发展，教育科技正在改变传统的教育方式，为学校教育管理带来新的机遇。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教育管理需要科技支持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学校教育管理涉及大量数据处理、学生个性化教学等问题，需要借助教育科技提高管理效率和教育质量。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协同发展的重要性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教育科技与学校教育管理的协同发展，有利于促进教育资源的优化配置，提高教育教学的效果和质量。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探讨教育科技与学校教育管理的协同发展路径，分析科技在教育管理中的应用及影响，提出促进协同发展的策略和建议。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如何有效地整合教育科技资源，提高学校教育管理的效率和效果？如何借助科技手段实现学生个性化教学，提升教育质量？如何应对教育科技发展带来的挑战和机遇？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教育科技发展现状与趋势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95" r="61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以美国、欧洲为代表的发达国家在教育科技领域取得显著进展，如个性化学习、在线教育资源、教育数据分析等技术的广泛应用。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近年来，中国教育科技行业蓬勃发展，涌现出众多在线教育平台、智慧校园解决方案提供商，推动教育信息化进程。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国内外教育科技发展现状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中国教育科技发展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国际教育科技发展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5G与教育的结合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5G技术的高速、低延迟特性将为在线教育提供更优质的体验，如高清视频传输、实时互动教学等。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教育大数据应用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教育大数据将助力教育管理决策科学化，提升教学效果，实现个性化教育。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人工智能与教育融合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AI技术将在教育领域发挥更大作用，如智能教学辅助、学生情感分析、个性化学习路径推荐等。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教育科技发展趋势分析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875" b="5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通过数据分析、智能教学辅助等手段，教育科技有助于提高教学效果和学生学习成果。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推动教育信息化进程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教育科技的发展促进了教育管理信息化，提高了教育管理效率与决策科学性。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促进教育资源均衡分配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在线教育资源的丰富与共享，有助于缓解教育资源分配不均的问题。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教育科技对教育管理的影响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学校教育管理现状及挑战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近年来，我国教育管理体制改革不断深入，学校教育管理逐渐从传统的行政管理模式向现代化、科学化的管理模式转变。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45" r="1134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教育管理体制改革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随着信息技术的不断发展，越来越多的学校开始运用信息化手段进行教育管理，如学生信息管理、课程管理、教学评价等。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信息化手段的应用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83" r="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学校教育管理在资源整合方面取得了一定的成效，如校际合作、资源共享等，促进了教育资源的优化配置。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教育资源的整合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学校教育管理现状概述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教育管理效率问题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传统的教育管理方式往往效率低下，无法满足现代教育发展的需要，如信息处理不及时、决策不科学等。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教育公平问题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尽管我国教育管理体制改革取得了一定的成效，但教育公平问题依然突出，如城乡之间、地区之间的教育资源分配不均等。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教育创新问题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面对日新月异的社会发展，学校教育管理需要不断创新以适应新的教育需求，但当前教育管理创新不足，制约了教育的发展。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当前学校教育管理面临的挑战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教育科技可以提高教育管理的自动化水平，减少人工操作，降低出错率，提高管理效率。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通过教育科技手段，可以打破地域限制，实现优质教育资源的共享，促进教育公平。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教育科技为教育管理提供了更多的可能性和创新空间，如在线教育、虚拟现实技术等，有助于推动教育的创新发展。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教育科技对学校教育管理的促进作用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教育科技与学校教育管理的协同机制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https://d.book118.com/405031223012011110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2024-09-15T03:41:34.394</cp:lastPrinted>
  <dcterms:created xsi:type="dcterms:W3CDTF">2024-09-14T19:41:34Z</dcterms:created>
  <dcterms:modified xsi:type="dcterms:W3CDTF">2024-09-14T19:41:36Z</dcterms:modified>
</cp:coreProperties>
</file>