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9D94-2CA9-46B8-B962-7691132B4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14480-F609-4E4A-AB8E-D315F33D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C1707-F314-4E34-B9C0-6FBA9CAF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44DFA-90E8-4A49-A2A0-DAF84B65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3CAD9-E7EA-4036-B273-AF0E7960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173E0F-22B2-4910-8D91-346A2B402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56710-5D39-4842-956D-C74619F1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12741-3C67-4246-A980-B6A23595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4C7F4-A8B2-4EE9-97C2-78A11EF4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457FC-7A01-49BC-B01C-D8B78FDB7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A848A-B126-4894-A26E-06E98495F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32040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沪科版七年级上册数学教学课件整式加减代数式时代数式的值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整式加减代数式基本概念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整式加减运算法则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代数式求值方法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典型例题解析与练习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拓展延伸：多项式乘除运算简介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课程小结与回顾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整式加减代数式基本概念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由常数、未知数（字母）经过有限次加、减、乘运算得到的代数式称为整式。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整式中的字母可以表示任意实数，整式的值随字母取值的变化而变化。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由常数、字母通过有限次加、减、乘、除、乘方运算得到的数学表达式称为代数式。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根据运算符号和字母的不同组合，代数式可分为单项式、多项式和分式。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整式是代数式的特例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整式是代数式中只涉及加、减、乘运算的特例，不包含除法运算。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整式与代数式的联系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整式和代数式都是数学表达式，它们都可以用来表示数量之间的关系和进行数学运算。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整式与代数式的区别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运算相对简单，主要涉及加、减、乘运算；而代数式的运算更为复杂，还包括除法、乘方等运算。此外，整式的值随字母取值的变化而连续变化，而代数式的值可能因字母取值的不同而产生间断或不连续的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整式与代数式关系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整式加减运算法则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所含字母相同，并且相同字母的指数也相同的项叫做同类项。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把同类项的系数相加，所得的结果作为系数，字母和字母的指数不变。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$3x^2 + 2x^2 = (3+2)x^2 = 5x^2$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同类项合并原则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基本法则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如果括号外的因数是正数，去括号后原括号内各项的符号与原来的符号相同；如果括号外的因数是负数，去括号后原括号内各项的符号与原来的符号相反。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 + (b - c) = a + b - c$，$a - (b + c) = a - b - c$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去括号法则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先乘除，后加减；有括号的先算括号里面的。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运算顺序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在整式的加减运算中，应先对整式进行化简，即合并同类项和去括号，然后再按照运算顺序进行加减运算。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计算$(2x^2 - 3xy + 4y^2) + (3x^2 + 2xy - y^2)$，可以先去括号，得$2x^2 - 3xy + 4y^2 + 3x^2 + 2xy - y^2$，然后合并同类项，得$5x^2 - xy + 3y^2$。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运算顺序和法则应用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代数式求值方法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把给定的数值直接代入代数式中，按照代数式的运算顺序进行计算，求出代数式的值。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代入数值时要保证代数式有意义，即除数不能为0。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如果代数式中含有括号，要先计算括号内的式子。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直接代入法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把代数式中的某一部分看作一个整体，用另一个代数式来表示这个整体，然后代入求值。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要明确整体与部分的关系，正确表示出整体。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整体代入后，要遵循代数式的运算顺序进行计算。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整体代入法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https://d.book118.com/405032040021011102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2024-09-10T20:46:28.994</cp:lastPrinted>
  <dcterms:created xsi:type="dcterms:W3CDTF">2024-09-10T12:46:29Z</dcterms:created>
  <dcterms:modified xsi:type="dcterms:W3CDTF">2024-09-10T12:46:30Z</dcterms:modified>
</cp:coreProperties>
</file>