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59F72-8E82-4B72-AD63-05DE1790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86262-9F04-4246-B10A-6B40BF780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89651-3A1B-4BCE-8CA2-8329D3527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E222B-4090-475D-B0DB-42762E9EA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A3CB1-188F-4340-A31C-71F13593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02C5D-5DDC-4CF4-B456-FA5BE02D0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6930A-7AD2-45DD-9CD5-77E427E50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D9B27-162C-4BB1-82A9-E15C4FD10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66513-0A45-416B-9232-B5DF3B31E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65C0E-A59C-4E2B-8500-518F22E4D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C1E3A-1465-460D-8A6F-DD2E2A44F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903" r:id="rId2"/>
    <p:sldLayoutId id="2147489904" r:id="rId3"/>
    <p:sldLayoutId id="2147489905" r:id="rId4"/>
    <p:sldLayoutId id="2147489906" r:id="rId5"/>
    <p:sldLayoutId id="2147489907" r:id="rId6"/>
    <p:sldLayoutId id="2147489908" r:id="rId7"/>
    <p:sldLayoutId id="2147489909" r:id="rId8"/>
    <p:sldLayoutId id="2147489910" r:id="rId9"/>
    <p:sldLayoutId id="2147489911" r:id="rId10"/>
    <p:sldLayoutId id="21474899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340102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学科专业化发展在2024年小学教育中的应用价值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学科专业化发展的背景和意义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学科专业化发展在小学教育中的重要性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学科专业化发展在小学教育中的应用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学科专业化发展在小学教育中的影响和价值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学科专业化发展的未来展望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学科专业化发展的背景和意义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学科专业化发展的背景</a:t>
            </a:r>
            <a:endParaRPr lang="zh-CN" altLang="en-US"/>
          </a:p>
        </p:txBody>
      </p:sp>
      <p:sp>
        <p:nvSpPr>
          <p:cNvPr id="104889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提高教育质量的必要途径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当前教育改革的需求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教师专业发展的需要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适应社会发展的趋势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学科专业化发展的意义</a:t>
            </a:r>
            <a:endParaRPr lang="zh-CN" altLang="en-US"/>
          </a:p>
        </p:txBody>
      </p:sp>
      <p:sp>
        <p:nvSpPr>
          <p:cNvPr id="104896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提高小学教育的质量和水平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培养专业化教师队伍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促进教育公平和社会进步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适应未来社会发展的需要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学科专业化发展在小学教育中的重要性</a:t>
            </a:r>
            <a:endParaRPr lang="zh-CN" altLang="en-US"/>
          </a:p>
        </p:txBody>
      </p:sp>
      <p:sp>
        <p:nvSpPr>
          <p:cNvPr id="10490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提高教学质量</a:t>
            </a:r>
            <a:endParaRPr lang="zh-CN" altLang="en-US"/>
          </a:p>
        </p:txBody>
      </p:sp>
      <p:sp>
        <p:nvSpPr>
          <p:cNvPr id="10490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学科专业化发展可以促进教育公平，让更多的学生受益于优质的教育资源。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学科专业化发展能够提升教师的教学水平，使其更加专业化和规范化。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学科专业化发展有助于提高学生的学习效果，让学生更好地掌握知识和技能。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学科专业化发展有助于提升学校的整体教学质量，增强学校的竞争力和社会影响力。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培养专业素养</a:t>
            </a:r>
            <a:endParaRPr lang="zh-CN" altLang="en-US"/>
          </a:p>
        </p:txBody>
      </p:sp>
      <p:sp>
        <p:nvSpPr>
          <p:cNvPr id="104912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学科专业化发展有助于培养教师的创新能力和实践能力，提升小学教育的质量。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学科专业化发展能够提高教师的专业素养，使其更好地适应小学教育的需求。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学科专业化发展能够促进教师之间的交流与合作，形成良好的教育氛围。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学科专业化发展有助于提升教师的职业认同感和荣誉感，增强其工作动力和责任心。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促进教师职业发展</a:t>
            </a:r>
            <a:endParaRPr lang="zh-CN" altLang="en-US"/>
          </a:p>
        </p:txBody>
      </p:sp>
      <p:sp>
        <p:nvSpPr>
          <p:cNvPr id="10491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促进教师之间的交流与合作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提高教师的专业素养和教学能力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增强教师的职业认同感和成就感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提升教师的教育创新能力和学术水平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学科专业化发展在小学教育中的应用</a:t>
            </a:r>
            <a:endParaRPr lang="zh-CN" altLang="en-US"/>
          </a:p>
        </p:txBody>
      </p:sp>
      <p:sp>
        <p:nvSpPr>
          <p:cNvPr id="10492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学科专业化发展的具体应用</a:t>
            </a:r>
            <a:endParaRPr lang="zh-CN" altLang="en-US"/>
          </a:p>
        </p:txBody>
      </p:sp>
      <p:sp>
        <p:nvSpPr>
          <p:cNvPr id="104927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学科专业化发展在小学教育中能够提高教学质量和效果，促进学生的学习和发展。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学科专业化发展能够促进教师专业素养的提升，提高教师的教育教学水平。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学科专业化发展能够推动小学教育的改革和创新，促进小学教育的可持续发展。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学科专业化发展能够加强小学教育与其他教育阶段的衔接，提高整个教育体系的连贯性和系统性。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https://d.book118.com/405034010203011041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学科专业化发展在2024年小学教育中的应用价值</vt:lpstr>
      <vt:lpstr>目录</vt:lpstr>
      <vt:lpstr>学科专业化发展的背景和意义</vt:lpstr>
      <vt:lpstr>学科专业化发展的背景</vt:lpstr>
      <vt:lpstr>学科专业化发展的意义</vt:lpstr>
      <vt:lpstr>学科专业化发展在小学教育中的重要性</vt:lpstr>
      <vt:lpstr>提高教学质量</vt:lpstr>
      <vt:lpstr>培养专业素养</vt:lpstr>
      <vt:lpstr>促进教师职业发展</vt:lpstr>
      <vt:lpstr>学科专业化发展在小学教育中的应用</vt:lpstr>
      <vt:lpstr>学科专业化发展的具体应用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2024-09-02T04:19:20.847</cp:lastPrinted>
  <dcterms:created xsi:type="dcterms:W3CDTF">2024-09-01T20:19:20Z</dcterms:created>
  <dcterms:modified xsi:type="dcterms:W3CDTF">2024-09-01T20:19:22Z</dcterms:modified>
</cp:coreProperties>
</file>