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037D3-F2BD-4ADF-BAAF-F2D905BD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875D6-6980-4EC4-8383-59520DA0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575D-7922-4B38-9E60-F2788F260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65934-966A-4AAC-85E4-0F5EB7E0A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8E294-8669-4EBB-AFF6-E9858DAF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C21B3E-02F7-4648-8640-A1B60EF2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6ED692-4065-4718-B75F-DB9C48D9A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8E248-E6E8-4D9F-963B-01EF687A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F77D3-1AEC-48E7-8046-9B23F8DF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B2C66-EE90-4AB9-AFDF-DE9B5266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642FB-00B2-44FB-84AA-D5F9708BA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4101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百事可乐人力资源管理技能分析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随着市场竞争的加剧，优秀的人力资源管理成为企业成功的关键因素之一。百事可乐作为全球知名的饮料品牌，面临着来自世界各地的竞争压力，因此提升人力资源管理水平对于提高企业竞争力具有重要意义。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市场环境和消费者需求不断变化，百事可乐需要不断调整自身战略和业务模式以适应这些变化。优秀的人力资源管理可以帮助企业更好地应对市场变化，调整员工队伍，确保企业战略的顺利实施。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对百事可乐当前的人力资源管理状况进行深入分析，包括组织结构、人员配置、薪酬福利、培训发展等方面。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人力资源管理挑战与机遇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探讨百事可乐在人力资源管理方面面临的挑战和机遇，如人才流失、员工激励、企业文化建设等问题，并提出相应的解决策略。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人力资源管理改进建议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基于现状分析，提出针对百事可乐人力资源管理方面的改进建议，包括优化组织结构、完善薪酬福利体系、加强员工培训和发展等方面，旨在提升企业的人力资源管理水平，为企业的发展提供有力支持。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百事可乐公司概况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百事可乐公司起源于19世纪90年代，由美国北卡罗莱纳州药剂师Caleb Bradham发明，是全球最大的饮料公司之一。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百事可乐以其独特的口感和广告策略逐渐在市场中获得认可，20世纪初开始拓展全球市场，逐渐成为国际知名品牌。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如今，百事可乐公司拥有众多知名品牌，如百事可乐、七喜、美年达等，业务遍及全球200多个国家和地区。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公司设有研发部、市场部、销售部、人力资源部、财务部等职能部门，支持各事业部的运营和发展。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高层管理团队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公司高层管理团队由经验丰富的行业专家组成，负责制定公司战略、监督业务运营并确保公司持续发展。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百事可乐公司采用事业部制组织架构，按照产品类别划分事业部，每个事业部负责各自产品的研发、生产和销售。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149" r="2814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组织架构与部门设置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百事可乐公司的使命是“为全球消费者带来欢乐的饮品体验”，致力于不断创新，满足消费者的多样化需求。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公司倡导“激情、创新、合作、责任”的价值观，鼓励员工积极进取、勇于创新、团结协作、承担责任。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百事可乐公司重视员工成长和福利，提供完善的培训体系和多样化的职业发展机会，营造和谐的工作氛围。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设计并实施员工培训计划，提升员工的专业技能和综合素质，促进员工个人发展。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制定薪酬福利政策，确保公司薪酬福利体系的市场竞争力和内部公平性。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制定绩效考核标准，定期对员工绩效进行评估，提供反馈并指导员工改进。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负责全面开展招聘活动，筛选简历，组织面试，确保招聘到符合公司需求的优秀人才。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人力资源部门职能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百事可乐拥有庞大的员工队伍，包括生产、销售、市场、研发等各个部门的员工，员工结构多元化。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员工数量与结构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公司员工普遍具备较高的教育背景和专业技能，为公司的发展提供了坚实的人才基础。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公司重视员工的培训和发展，为员工提供丰富的培训资源和晋升机会，鼓励员工不断提升自我。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员工培训与晋升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通过校园招聘、社会招聘、内部推荐等多种渠道吸引优秀人才。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人力资源部门首先分析公司业务需求和部门人员需求，确定招聘岗位和招聘条件。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人力资源部门对应聘者的简历进行筛选，初步评估应聘者的教育背景、工作经验和专业技能等。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根据面试结果和应聘者综合素质评估，确定录用人员名单，并安排入职培训和岗位分配。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对筛选通过的应聘者安排面试，面试通常包括初试和复试两个环节，由人力资源部门和用人部门共同参与。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通过员工调查、面谈等方式，了解员工的培训需求和期望，以便制定符合员工实际需求的培训计划。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结合公司业务目标、市场环境等因素，评估组织对培训的需求和期望，确保培训计划与公司战略保持一致。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根据公司战略和业务发展需求，明确培训目标，包括提高员工技能、增强团队凝聚力等。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根据培训需求分析结果，制定详细的培训计划，包括培训课程、讲师、时间安排等。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根据培训内容和员工特点，选择合适的培训方法，如课堂讲授、案例分析、角色扮演等。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按照培训计划，组织培训活动，确保培训过程的顺利进行。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根据评估结果和分析，对培训计划进行持续改进和优化，提高培训效果和质量。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通过考试、问卷调查、面谈等方式，对培训效果进行评估，了解员工对培训的满意度和收获。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对评估结果进行深入分析，找出培训中存在的问题和不足，提出改进措施。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https://d.book118.com/405034101014011101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2024-09-09T07:02:17.707</cp:lastPrinted>
  <dcterms:created xsi:type="dcterms:W3CDTF">2024-09-08T23:02:17Z</dcterms:created>
  <dcterms:modified xsi:type="dcterms:W3CDTF">2024-09-08T23:02:20Z</dcterms:modified>
</cp:coreProperties>
</file>