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PTTUK+MS-UIGothic"/>
      <p:regular r:id="rId16"/>
    </p:embeddedFont>
    <p:embeddedFont>
      <p:font typeface="GFLIFS+CNAUPO+MicrosoftYaHei"/>
      <p:regular r:id="rId17"/>
    </p:embeddedFont>
    <p:embeddedFont>
      <p:font typeface="MTUGJN+UEHACC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FF03B-C817-427D-8108-6AC88020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8C4CF-1987-442E-A833-0F430173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1851-BE02-4FBC-A1B3-236038DAD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90D77-2F3A-419E-9C65-DF35DF4E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C41D7C-E7FF-43A8-B5CD-0BADD84F3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3D425-444A-42D8-A1BB-CE0E2F3F0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4D4E52-E477-4579-A58A-770206A1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98B20-D85F-42AE-9DEA-372B96663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68363-03E3-49ED-8719-7D07E978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9613B-0128-4B16-9CB1-F6A90169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30A94-AE62-46D4-8415-28FBE6BB1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343121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495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4950">
                <a:solidFill>
                  <a:srgbClr val="754807"/>
                </a:solidFill>
                <a:latin typeface="SPTTUK+MS-UIGothic"/>
                <a:cs typeface="SPTTUK+MS-UIGothic"/>
              </a:rPr>
              <a:t>的保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险</a:t>
            </a:r>
            <a:r>
              <a:rPr sz="4950">
                <a:solidFill>
                  <a:srgbClr val="754807"/>
                </a:solidFill>
                <a:latin typeface="SPTTUK+MS-UIGothic"/>
                <a:cs typeface="SPTTUK+MS-UIGothic"/>
              </a:rPr>
              <a:t>需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PTTUK+MS-UIGothic"/>
                <a:cs typeface="SPTTUK+MS-UIGothic"/>
              </a:rPr>
              <a:t>求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754807"/>
                </a:solidFill>
                <a:latin typeface="SPTTUK+MS-UIGothic"/>
                <a:cs typeface="SPTTUK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GFLIFS+CNAUPO+MicrosoftYaHei"/>
                <a:cs typeface="GFLIFS+CNAUPO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PTTUK+MS-UIGothic"/>
                <a:cs typeface="SPTTUK+MS-UIGothic"/>
              </a:rPr>
              <a:t>年</a:t>
            </a:r>
            <a:r>
              <a:rPr sz="1800">
                <a:solidFill>
                  <a:srgbClr val="754807"/>
                </a:solidFill>
                <a:latin typeface="GFLIFS+CNAUPO+MicrosoftYaHei"/>
                <a:cs typeface="GFLIFS+CNAUPO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PTTUK+MS-UIGothic"/>
                <a:cs typeface="SPTTUK+MS-UIGothic"/>
              </a:rPr>
              <a:t>月</a:t>
            </a:r>
            <a:r>
              <a:rPr sz="1800">
                <a:solidFill>
                  <a:srgbClr val="754807"/>
                </a:solidFill>
                <a:latin typeface="GFLIFS+CNAUPO+MicrosoftYaHei"/>
                <a:cs typeface="GFLIFS+CNAUPO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PTTUK+MS-UIGothic"/>
                <a:cs typeface="SPTTUK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SPTTUK+MS-UIGothic"/>
                <a:cs typeface="SPTTUK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MTUGJN+UEHACC+MicrosoftYaHei-Bold"/>
                <a:cs typeface="MTUGJN+UEHAC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的定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与特征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定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有足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够财务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由去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束工作但可以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选择继续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作的客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特征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通常具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高收入、高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净资产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、高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社会地位等特点，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对财务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自由和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承有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烈需求。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户财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富状况分析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TUGJN+UEHACC+MicrosoftYaHei-Bold"/>
                <a:cs typeface="MTUGJN+UEHAC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TUGJN+UEHACC+MicrosoftYaHei-Bold"/>
                <a:cs typeface="MTUGJN+UEHAC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TUGJN+UEHACC+MicrosoftYaHei-Bold"/>
                <a:cs typeface="MTUGJN+UEHAC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754807"/>
                </a:solidFill>
                <a:latin typeface="SPTTUK+MS-UIGothic"/>
                <a:cs typeface="SPTTUK+MS-UIGothic"/>
              </a:rPr>
              <a:t>富来源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754807"/>
                </a:solidFill>
                <a:latin typeface="SPTTUK+MS-UIGothic"/>
                <a:cs typeface="SPTTUK+MS-UIGothic"/>
              </a:rPr>
              <a:t>富增</a:t>
            </a:r>
            <a:r>
              <a:rPr sz="2000">
                <a:solidFill>
                  <a:srgbClr val="754807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754807"/>
                </a:solidFill>
                <a:latin typeface="SPTTUK+MS-UIGothic"/>
                <a:cs typeface="SPTTUK+MS-UIGothic"/>
              </a:rPr>
              <a:t>富管理目</a:t>
            </a:r>
            <a:r>
              <a:rPr sz="2000">
                <a:solidFill>
                  <a:srgbClr val="75480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富主要来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源于工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、投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、企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受益于良好的教育背景、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职业选择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和投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策略，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富呈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快速增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长趋势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实现财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、增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承，追求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户财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富管理需求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LIFS+CNAUPO+MicrosoftYaHei"/>
                <a:cs typeface="GFLIFS+CNAUP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LIFS+CNAUPO+MicrosoftYaHei"/>
                <a:cs typeface="GFLIFS+CNAUP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LIFS+CNAUPO+MicrosoftYaHei"/>
                <a:cs typeface="GFLIFS+CNAUP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LIFS+CNAUPO+MicrosoftYaHei"/>
                <a:cs typeface="GFLIFS+CNAUP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投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资组</a:t>
            </a: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合管理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税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务规</a:t>
            </a:r>
            <a:r>
              <a:rPr sz="1550">
                <a:solidFill>
                  <a:srgbClr val="754807"/>
                </a:solidFill>
                <a:latin typeface="SPTTUK+MS-UIGothic"/>
                <a:cs typeface="SPTTUK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财</a:t>
            </a: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富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承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754807"/>
                </a:solidFill>
                <a:latin typeface="SPTTUK+MS-UIGothic"/>
                <a:cs typeface="SPTTUK+MS-UIGothic"/>
              </a:rPr>
              <a:t>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保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754807"/>
                </a:solidFill>
                <a:latin typeface="SPTTUK+MS-UIGothic"/>
                <a:cs typeface="SPTTUK+MS-UIGothic"/>
              </a:rPr>
              <a:t>需求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的投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和多元化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的投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合，以降低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并提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高收益。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关注税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筹划和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，以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降低税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务负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维护财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富安全。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617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家族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承和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展，制定合理的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划。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通常需要高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的人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寿保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，以保障自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己和家人的生命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MTUGJN+UEHACC+MicrosoftYaHei-Bold"/>
                <a:cs typeface="MTUGJN+UEHAC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保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险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户风险认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知与保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意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风险认</a:t>
            </a:r>
            <a:r>
              <a:rPr sz="1550">
                <a:solidFill>
                  <a:srgbClr val="754807"/>
                </a:solidFill>
                <a:latin typeface="SPTTUK+MS-UIGothic"/>
                <a:cs typeface="SPTTUK+MS-UIGothic"/>
              </a:rPr>
              <a:t> 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对风险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高的敏感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度，他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到在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和生活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中可能会面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，如市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和人身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SPTTUK+MS-UIGothic"/>
                <a:cs typeface="SPTTUK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PTTUK+MS-UIGothic"/>
                <a:cs typeface="SPTTUK+MS-UIGothic"/>
              </a:rPr>
              <a:t>保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FFFFFF"/>
                </a:solidFill>
                <a:latin typeface="SPTTUK+MS-UIGothic"/>
                <a:cs typeface="SPTTUK+MS-UIGothic"/>
              </a:rPr>
              <a:t>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通常具有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的保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们认识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到保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风险转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移、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和家庭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财务规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划等方面的重要作用。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保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需求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PTTUK+MS-UIGothic"/>
                <a:cs typeface="SPTTUK+MS-UIGothic"/>
              </a:rPr>
              <a:t>人身保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财产</a:t>
            </a:r>
            <a:r>
              <a:rPr sz="2300" spc="25">
                <a:solidFill>
                  <a:srgbClr val="754807"/>
                </a:solidFill>
                <a:latin typeface="SPTTUK+MS-UIGothic"/>
                <a:cs typeface="SPTTUK+MS-UIGothic"/>
              </a:rPr>
              <a:t>保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责</a:t>
            </a:r>
            <a:r>
              <a:rPr sz="2300" spc="25">
                <a:solidFill>
                  <a:srgbClr val="754807"/>
                </a:solidFill>
                <a:latin typeface="SPTTUK+MS-UIGothic"/>
                <a:cs typeface="SPTTUK+MS-UIGothic"/>
              </a:rPr>
              <a:t>任保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通常需要保障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自己和家庭成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的人身安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全，包括寿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、意外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疗险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62718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通常需要保障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安全，包括房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、珠宝和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品等。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通常需要保障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自己可能面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的法律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任，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如公众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和雇主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SPTTUK+MS-UIGothic"/>
                <a:cs typeface="SPTTUK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保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754807"/>
                </a:solidFill>
                <a:latin typeface="SPTTUK+MS-UIGothic"/>
                <a:cs typeface="SPTTUK+MS-UIGothic"/>
              </a:rPr>
              <a:t>需求特点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B380B"/>
                </a:solidFill>
                <a:latin typeface="SPTTUK+MS-UIGothic"/>
                <a:cs typeface="SPTTUK+MS-UIGothic"/>
              </a:rPr>
              <a:t>个性化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PTTUK+MS-UIGothic"/>
                <a:cs typeface="SPTTUK+MS-UIGothic"/>
              </a:rPr>
              <a:t>多元化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的保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需求通常具有个性化特点，他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需要根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据自己的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状况、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状况和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目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等因素定制适合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自己的保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险计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的保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需求通常涉及多种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型的保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要多元化的保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险产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品以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足其全方位的保障需求。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PTTUK+MS-UIGothic"/>
                <a:cs typeface="SPTTUK+MS-UIGothic"/>
              </a:rPr>
              <a:t>全球化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B380B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5B380B"/>
                </a:solidFill>
                <a:latin typeface="SPTTUK+MS-UIGothic"/>
                <a:cs typeface="SPTTUK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的保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需求通常具有全球化特点，他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需要跨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以保障其在全球范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SPTTUK+MS-UIGothic"/>
                <a:cs typeface="SPTTUK+MS-UIGothic"/>
              </a:rPr>
              <a:t>和安全。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92918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高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净值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客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的保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需求通常需要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化的服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，他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需要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的保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险顾问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和保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公司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其提供量身定制的保</a:t>
            </a:r>
            <a:r>
              <a:rPr sz="1350">
                <a:solidFill>
                  <a:srgbClr val="5B380B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解决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B380B"/>
                </a:solidFill>
                <a:latin typeface="SPTTUK+MS-UIGothic"/>
                <a:cs typeface="SPTTUK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MTUGJN+UEHACC+MicrosoftYaHei-Bold"/>
                <a:cs typeface="MTUGJN+UEHAC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高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净值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客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户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保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险产</a:t>
            </a:r>
            <a:r>
              <a:rPr sz="4500">
                <a:solidFill>
                  <a:srgbClr val="754807"/>
                </a:solidFill>
                <a:latin typeface="SPTTUK+MS-UIGothic"/>
                <a:cs typeface="SPTTUK+MS-UIGothic"/>
              </a:rPr>
              <a:t>品与服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54529" y="4351631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https://d.book118.com/405034312130011104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SPTTUK+MS-UIGothic</vt:lpstr>
      <vt:lpstr>SimSun</vt:lpstr>
      <vt:lpstr>GFLIFS+CNAUPO+MicrosoftYaHei</vt:lpstr>
      <vt:lpstr>Times New Roman</vt:lpstr>
      <vt:lpstr>MTUGJN+UEHACC+MicrosoftYaHei-Bold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2024-09-14T03:02:41.164</cp:lastPrinted>
  <dcterms:created xsi:type="dcterms:W3CDTF">2024-09-13T19:02:41Z</dcterms:created>
  <dcterms:modified xsi:type="dcterms:W3CDTF">2024-09-13T19:02:42Z</dcterms:modified>
</cp:coreProperties>
</file>