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5B0B3B-F152-4706-B895-BF76343E0E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8FDF5C-EF8C-4A63-8D8C-02B7360CD4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DA3384-D364-44AE-AC71-D6AAAD7F2F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13A182-E9E1-4C1B-B4C7-808FCA0473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C5FC07-9FA2-4D81-B1C1-EED605DF25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1D60A5-AA70-4528-8F03-4E46412D7E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0CC7B1-57EA-4FC9-A27A-C2B09CCE81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CD1819-CAB8-4C7C-90B0-994F53C100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6D8493-253F-4AFD-84F5-20B1B30D7E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DE4534-E09A-4523-9E03-6667A2B9D6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6FD3FF-9078-45D8-84CB-ECF2A0A4F3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5041043011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良好学习习惯与学生心理健康培养自律的重要因素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良好学习习惯的培养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学生心理健康的重要性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自律在良好学习习惯中的作用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学习习惯与心理健康的关联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良好的学习习惯不仅有助于提高学生的学习效率，还能促进学生的心理健康发展。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自律的重要性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自律作为一种重要的心理素质，对于学生的学习和成长具有深远的影响。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当代教育趋势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随着教育理念的不断更新，当代教育越来越注重学生的全面发展，特别是心理健康方面。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792" r="13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提出培养学生自律性的有效途径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结合教育实践，探讨如何在日常教育中有效培养学生的自律性。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探究良好学习习惯与心理健康的关系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通过分析良好学习习惯对心理健康的积极影响，提出相应的教育建议。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分析自律在学生学习和成长中的作用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阐述自律对学生学习、生活和未来发展的重要性。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目的和任务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良好学习习惯的培养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485" r="248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制定合理的学习计划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明确学习目标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根据课程要求和自身实际情况，设定清晰、具体、可达成的学习目标。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制定学习计划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将学习目标分解为可执行的小目标，并根据时间安排制定详细的学习计划，确保计划的合理性和可行性。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调整学习计划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根据学习进度和反馈，适时调整学习计划，保持计划的灵活性和适应性。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创造适宜的学习环境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减少干扰和诱惑，保持学习环境的安静、整洁和舒适。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设定学习时间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设定专门的学习时间，避免一次性学习时间过长，采用番茄工作法等方式提高学习效率。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训练专注力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通过冥想、数呼吸等方式训练专注力，提高抗干扰能力和注意力集中水平。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培养专注力和注意力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根据学习任务的优先级和紧急程度，制定时间管理计划，合理安排学习时间。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制定时间管理计划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避免拖延症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利用碎片时间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克服拖延习惯，尽早开始学习任务，避免时间浪费和焦虑情绪的产生。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充分利用课余时间、等待时间等碎片时间进行学习或复习。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学会合理利用时间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根据学习进度和课程要求，制定详细的复习计划，明确复习内容和时间安排。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制定复习计划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采用多种复习方式，如阅读、笔记、练习、讨论等，提高复习效果。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多样化复习方式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对学过的知识进行及时总结和反馈，发现问题和不足，及时调整学习策略。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及时总结和反馈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养成及时复习的习惯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学生心理健康的重要性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心理健康的学生更容易集中注意力，保持积极的学习态度，从而提高学习效率。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学习效率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良好的心理状态有助于学生保持对学习的兴趣和动力，积极面对学习挑战。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学习动力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708" r="14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心理健康的学生更能有效应对学习压力，避免过度焦虑和紧张。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学习压力应对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心理健康与学习的关系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使学生失去学习兴趣，消极面对生活，甚至可能导致自杀等严重后果。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焦虑和压力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导致学生失眠、注意力不集中、记忆力减退等，影响学习效果。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人际关系问题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造成学生社交障碍，影响团队合作和课堂氛围，进而影响学习。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常见心理问题及影响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https://d.book118.com/405041043011011100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2024-09-07T17:21:05.687</cp:lastPrinted>
  <dcterms:created xsi:type="dcterms:W3CDTF">2024-09-07T09:21:05Z</dcterms:created>
  <dcterms:modified xsi:type="dcterms:W3CDTF">2024-09-07T09:21:07Z</dcterms:modified>
</cp:coreProperties>
</file>